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62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0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6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28CD-3092-42DF-ABD1-BB7631ED523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E752-451C-47FC-BE0C-926F07E7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146" y="51709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Sweeting Estates-River Gardens Infill Homes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1169483"/>
            <a:ext cx="8802255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4" y="380135"/>
            <a:ext cx="5703166" cy="3864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394076"/>
            <a:ext cx="7453745" cy="30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0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3" y="1427017"/>
            <a:ext cx="4987636" cy="3740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0075" y="1089889"/>
            <a:ext cx="5430983" cy="4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1450107"/>
            <a:ext cx="5227782" cy="3920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09" y="1450107"/>
            <a:ext cx="5218544" cy="39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5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1" y="877453"/>
            <a:ext cx="5458691" cy="4094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36" y="877455"/>
            <a:ext cx="5458691" cy="40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84" y="1029854"/>
            <a:ext cx="5772726" cy="4329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9854"/>
            <a:ext cx="5772725" cy="43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2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1" y="960580"/>
            <a:ext cx="5375564" cy="4031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71" y="969817"/>
            <a:ext cx="5363248" cy="4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2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1" y="477981"/>
            <a:ext cx="5504873" cy="395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65" y="2621972"/>
            <a:ext cx="5116946" cy="33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Fort Lauderdale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Jonelle Adderley</dc:creator>
  <cp:lastModifiedBy>Jonelle Adderley</cp:lastModifiedBy>
  <cp:revision>7</cp:revision>
  <dcterms:created xsi:type="dcterms:W3CDTF">2020-05-19T19:42:14Z</dcterms:created>
  <dcterms:modified xsi:type="dcterms:W3CDTF">2020-05-31T20:46:49Z</dcterms:modified>
</cp:coreProperties>
</file>