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6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28CD-3092-42DF-ABD1-BB7631ED5238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146" y="517092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Smitty’s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Wings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71" y="1138525"/>
            <a:ext cx="89439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4" y="520122"/>
            <a:ext cx="5495636" cy="4021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67" y="2530763"/>
            <a:ext cx="6419850" cy="36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5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1" y="877455"/>
            <a:ext cx="5330305" cy="4094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49" y="877455"/>
            <a:ext cx="5729624" cy="40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" y="1055251"/>
            <a:ext cx="5440217" cy="4241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53" y="1036776"/>
            <a:ext cx="5680365" cy="42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2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6" y="256308"/>
            <a:ext cx="5514109" cy="4135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0" y="2105891"/>
            <a:ext cx="5449455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84726"/>
            <a:ext cx="5812062" cy="41101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99" y="2512290"/>
            <a:ext cx="5304232" cy="38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2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09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Fort Lauderdale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Jonelle Adderley</dc:creator>
  <cp:lastModifiedBy>Jonelle Adderley</cp:lastModifiedBy>
  <cp:revision>9</cp:revision>
  <dcterms:created xsi:type="dcterms:W3CDTF">2020-05-19T19:42:14Z</dcterms:created>
  <dcterms:modified xsi:type="dcterms:W3CDTF">2020-06-01T17:08:56Z</dcterms:modified>
</cp:coreProperties>
</file>