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2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6" y="628072"/>
            <a:ext cx="9144000" cy="101614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13 Apartments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644217"/>
            <a:ext cx="10372436" cy="51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2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0" y="1235593"/>
            <a:ext cx="5541079" cy="416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21" y="1235593"/>
            <a:ext cx="580893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" y="1039091"/>
            <a:ext cx="5357091" cy="4017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86" y="2373745"/>
            <a:ext cx="5832572" cy="38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" y="1036777"/>
            <a:ext cx="5257800" cy="4260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036778"/>
            <a:ext cx="6077527" cy="42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2" y="526473"/>
            <a:ext cx="5535658" cy="415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4" y="2214418"/>
            <a:ext cx="5661890" cy="42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" y="604983"/>
            <a:ext cx="5400195" cy="4050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6" y="2216726"/>
            <a:ext cx="5288173" cy="42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8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Six 13 Apartments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Lauderdale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Jonelle Adderley</dc:creator>
  <cp:lastModifiedBy>Jonelle Adderley</cp:lastModifiedBy>
  <cp:revision>13</cp:revision>
  <dcterms:created xsi:type="dcterms:W3CDTF">2020-05-19T19:42:14Z</dcterms:created>
  <dcterms:modified xsi:type="dcterms:W3CDTF">2020-05-31T20:17:37Z</dcterms:modified>
</cp:coreProperties>
</file>