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6" d="100"/>
          <a:sy n="76" d="100"/>
        </p:scale>
        <p:origin x="-115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house&#10;&#10;Description automatically generated">
            <a:extLst>
              <a:ext uri="{FF2B5EF4-FFF2-40B4-BE49-F238E27FC236}">
                <a16:creationId xmlns:a16="http://schemas.microsoft.com/office/drawing/2014/main" xmlns="" id="{2C426996-B936-44CD-A630-8F323CDB6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3" r="9091" b="7228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E5C44-F59D-4F10-AE55-0DBC26F2F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en-US" sz="4100"/>
              <a:t>The Crossing at North Lauderdale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205FB4-6903-4E54-9817-5B57B007C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en-US" sz="1500"/>
              <a:t>Developed by Urban Pointe Developers, (Schumer Capital &amp; The Pointe Companies)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32190-E5E5-456A-9603-B7D9BC71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Floor Plan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5218C74-F868-4C71-8CE1-F8DD55DE3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47" y="640080"/>
            <a:ext cx="4308881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2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38" y="2335859"/>
            <a:ext cx="6258839" cy="3263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4082" y="4133589"/>
            <a:ext cx="339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Home of The 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xmlns="" id="{C59107C9-EE97-4DDF-9BBE-3156D70F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354"/>
            <a:ext cx="12192000" cy="55232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9925" y="113356"/>
            <a:ext cx="409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94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2C0F3-A607-46CD-91D6-56ACD79E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Site Plan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EEA0ADBB-09E4-4532-9E15-B69658544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795" y="2336800"/>
            <a:ext cx="8550875" cy="4147999"/>
          </a:xfrm>
        </p:spPr>
      </p:pic>
    </p:spTree>
    <p:extLst>
      <p:ext uri="{BB962C8B-B14F-4D97-AF65-F5344CB8AC3E}">
        <p14:creationId xmlns:p14="http://schemas.microsoft.com/office/powerpoint/2010/main" val="39669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9A2FA-7AB1-48BC-A85B-7D596992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EXTERIOR FRONT</a:t>
            </a:r>
          </a:p>
        </p:txBody>
      </p:sp>
      <p:pic>
        <p:nvPicPr>
          <p:cNvPr id="4" name="Picture 3" descr="A house that has a sign on the side of a road&#10;&#10;Description automatically generated">
            <a:extLst>
              <a:ext uri="{FF2B5EF4-FFF2-40B4-BE49-F238E27FC236}">
                <a16:creationId xmlns:a16="http://schemas.microsoft.com/office/drawing/2014/main" xmlns="" id="{DE61E1A0-3860-413C-845A-759A64F71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06" y="1840281"/>
            <a:ext cx="6260963" cy="31774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4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29522-8502-42FB-A889-91C2100A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BOUGAINVILLEA MODEL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BBE3F2-AB9F-4AFD-A230-E8339527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/>
              <a:t>Comprised of 46 market-rate well-appointed work force townhomes, featuring open floor plans, Barrel tile roofs, stainless steel appliances and hurricane impact windows and doors.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A picture containing photo, different, refrigerator, many&#10;&#10;Description automatically generated">
            <a:extLst>
              <a:ext uri="{FF2B5EF4-FFF2-40B4-BE49-F238E27FC236}">
                <a16:creationId xmlns:a16="http://schemas.microsoft.com/office/drawing/2014/main" xmlns="" id="{FB6B3B59-6FB9-464D-8D0F-BC2640DBA8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89" r="1" b="1"/>
          <a:stretch/>
        </p:blipFill>
        <p:spPr>
          <a:xfrm>
            <a:off x="8187091" y="948211"/>
            <a:ext cx="3358478" cy="496157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5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xmlns="" id="{0037ECE0-0589-4AD9-81F9-DD4DA6766D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208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B2336-8E94-45F8-9204-6D960ED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Living Flex Space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kitchen with a sink and a window&#10;&#10;Description automatically generated">
            <a:extLst>
              <a:ext uri="{FF2B5EF4-FFF2-40B4-BE49-F238E27FC236}">
                <a16:creationId xmlns:a16="http://schemas.microsoft.com/office/drawing/2014/main" xmlns="" id="{B785A8D5-DF40-4507-B254-9B041EDEC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96" r="9091" b="6554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13471-F389-4692-AE28-752E672A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Kitchen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xmlns="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xmlns="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xmlns="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18">
            <a:extLst>
              <a:ext uri="{FF2B5EF4-FFF2-40B4-BE49-F238E27FC236}">
                <a16:creationId xmlns:a16="http://schemas.microsoft.com/office/drawing/2014/main" xmlns="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48" name="Rectangle 22">
            <a:extLst>
              <a:ext uri="{FF2B5EF4-FFF2-40B4-BE49-F238E27FC236}">
                <a16:creationId xmlns:a16="http://schemas.microsoft.com/office/drawing/2014/main" xmlns="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4">
            <a:extLst>
              <a:ext uri="{FF2B5EF4-FFF2-40B4-BE49-F238E27FC236}">
                <a16:creationId xmlns:a16="http://schemas.microsoft.com/office/drawing/2014/main" xmlns="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0" name="Rectangle 26">
            <a:extLst>
              <a:ext uri="{FF2B5EF4-FFF2-40B4-BE49-F238E27FC236}">
                <a16:creationId xmlns:a16="http://schemas.microsoft.com/office/drawing/2014/main" xmlns="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0C0C4-CD96-4942-B60A-488CC15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Bedroom</a:t>
            </a:r>
          </a:p>
        </p:txBody>
      </p:sp>
      <p:pic>
        <p:nvPicPr>
          <p:cNvPr id="4" name="Picture 3" descr="A bedroom with a bed in a room&#10;&#10;Description automatically generated">
            <a:extLst>
              <a:ext uri="{FF2B5EF4-FFF2-40B4-BE49-F238E27FC236}">
                <a16:creationId xmlns:a16="http://schemas.microsoft.com/office/drawing/2014/main" xmlns="" id="{90A95E1F-A89B-406E-B8AF-E3F61F9C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06" y="791569"/>
            <a:ext cx="6260963" cy="527486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Berlin</vt:lpstr>
      <vt:lpstr>The Crossing at North Lauderdale</vt:lpstr>
      <vt:lpstr>BEFORE</vt:lpstr>
      <vt:lpstr>PowerPoint Presentation</vt:lpstr>
      <vt:lpstr>Site Plan</vt:lpstr>
      <vt:lpstr>EXTERIOR FRONT</vt:lpstr>
      <vt:lpstr>BOUGAINVILLEA MODEL</vt:lpstr>
      <vt:lpstr>Living Flex Space</vt:lpstr>
      <vt:lpstr>Kitchen</vt:lpstr>
      <vt:lpstr>Bedroom</vt:lpstr>
      <vt:lpstr>Floor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Crossing at North Lauderdale</dc:title>
  <dc:creator>Katherine Randall</dc:creator>
  <cp:lastModifiedBy>Katherine Randall</cp:lastModifiedBy>
  <cp:revision>3</cp:revision>
  <dcterms:created xsi:type="dcterms:W3CDTF">2020-05-18T01:56:19Z</dcterms:created>
  <dcterms:modified xsi:type="dcterms:W3CDTF">2020-05-18T14:23:40Z</dcterms:modified>
</cp:coreProperties>
</file>