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58" r:id="rId5"/>
    <p:sldId id="260" r:id="rId6"/>
    <p:sldId id="259" r:id="rId7"/>
    <p:sldId id="261" r:id="rId8"/>
    <p:sldId id="263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1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0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AFA95-B50C-45F4-AEE0-BC5BF85DF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50F827-27F5-4C24-B1F4-318D49B688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32415-8C75-413A-805C-9404201B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F48D6-E4CF-415C-A668-7371D346E8E4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F31DE-808B-48A1-AC95-2C48F77D7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B371C-C85B-4114-8613-178C0FEF6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712FC-908A-45E2-BFF3-9B5E9C916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206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1372C-34A3-4B91-ABBC-D41900935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5A5295-2A31-4958-AAE4-FA0D59851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778E3-5032-43E1-A8A7-884863AC7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F48D6-E4CF-415C-A668-7371D346E8E4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B01F0-7E82-4435-87EE-AECAE4236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73598-4C2F-4B81-B849-4EBE03578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712FC-908A-45E2-BFF3-9B5E9C916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858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A686FD-3AA7-43F4-820B-15DD7B61C4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586037-1913-4333-87F7-C24C347687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8A7DC-987A-4925-AB6D-5184D7189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F48D6-E4CF-415C-A668-7371D346E8E4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B99A0-AD87-4602-9F2F-12AE901D5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41D2A-6C6C-4B8D-B8D7-75D79A501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712FC-908A-45E2-BFF3-9B5E9C916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591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4D2D9-90CE-4013-8EEF-9521E8234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6FF4E-3289-4F02-8613-D36BD0854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BF073D-C76A-45EF-8A78-2EBF5E10C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F48D6-E4CF-415C-A668-7371D346E8E4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7718D-9385-4D56-9552-87FF61647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0D0CF3-96F8-4966-A43D-8537F67DD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712FC-908A-45E2-BFF3-9B5E9C916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756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C83DF-B9EE-4FA4-AAAF-BA21EA1ED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6FD9B-8BAA-4611-94BC-46BEF607B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36726C-853F-4B39-B64E-081FD628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F48D6-E4CF-415C-A668-7371D346E8E4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7D3D17-DDB0-4878-B53E-9C2BE1DD7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4E90E-9692-4386-B0A2-E9AB4A73C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712FC-908A-45E2-BFF3-9B5E9C916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84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9F470-9C2E-4986-BEB6-2B1CF36AB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C1DAF-0077-4F18-91A2-951F3EB5D5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8ED697-4C67-46B1-AE87-6264FCA68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8CA8C-BE1F-4151-8125-197DA54E1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F48D6-E4CF-415C-A668-7371D346E8E4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2729AA-3796-4307-9E62-CEA065054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34955A-3BA8-42BF-81AE-7A2495328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712FC-908A-45E2-BFF3-9B5E9C916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445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D93FD-CF89-4123-A045-19B0A47E0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49006F-34D6-470B-B776-67B9DB776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645CC7-89A4-45E7-A9E9-51547037BB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C0EF97-A3DE-4E97-8634-C6150E3C7D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1CBCBB-2801-406C-9BFD-42136A84AA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51C255-7D99-4798-AC6F-622041DC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F48D6-E4CF-415C-A668-7371D346E8E4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61ED9E-36A2-47C5-B966-BBFF40A87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8C3AB0-837A-4190-B4E5-CEA441218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712FC-908A-45E2-BFF3-9B5E9C916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438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54357-EB0E-48F4-8150-10D9326FF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46F18C-3974-4FDA-B5BF-A5030E87B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F48D6-E4CF-415C-A668-7371D346E8E4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BFBC24-A199-48BF-A9D2-4C9240332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1A75FA-F6E4-4020-A544-F33383456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712FC-908A-45E2-BFF3-9B5E9C916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84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A99DEB-E2FE-4124-877F-DBFD282DA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F48D6-E4CF-415C-A668-7371D346E8E4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E5C365-303D-4C1B-86ED-22EC0A132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170DF2-7D2F-409C-BBB8-5EC206D65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712FC-908A-45E2-BFF3-9B5E9C916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11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9EF82-720D-4610-91F6-88E6EFDD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4A31B-32C6-4857-9022-4CE26C558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07D0AC-033B-4401-A8E7-91299BBCB3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E979B5-5BF0-44F0-A400-9577C0385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F48D6-E4CF-415C-A668-7371D346E8E4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7C457F-F6FA-4C12-9834-9453D480C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7A0B9D-4096-4CA6-BB30-875F198D6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712FC-908A-45E2-BFF3-9B5E9C916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344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83EA8-5AC7-4B1E-84B7-653B8167B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D142D8-B3CB-4C65-A4BC-079C8AD0B3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AFFB4C-85E3-4BCC-A159-E48FD6B8E6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B93858-1878-4C98-9911-BDCE754BB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F48D6-E4CF-415C-A668-7371D346E8E4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F641A-27C1-4768-A302-1C4DF55A1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2F5F03-17E1-4C1B-9771-59D5F6A5F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712FC-908A-45E2-BFF3-9B5E9C916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487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785910-404E-4EC3-BDBE-10CD4D32A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80B661-A69F-423E-AE91-173B6BDC33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71B19-3EEC-410D-A8E3-610D72461B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F48D6-E4CF-415C-A668-7371D346E8E4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B4386-77B7-48CE-B477-10BF00E8D2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981E2-0894-4232-91E7-7E818DD262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712FC-908A-45E2-BFF3-9B5E9C916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169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3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BAF20-77BF-4B04-A85E-16EC4F45C9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04684"/>
            <a:ext cx="4654297" cy="2824316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5400" dirty="0">
                <a:solidFill>
                  <a:schemeClr val="bg1"/>
                </a:solidFill>
              </a:rPr>
              <a:t>One Palm/Aloft</a:t>
            </a:r>
          </a:p>
        </p:txBody>
      </p:sp>
      <p:pic>
        <p:nvPicPr>
          <p:cNvPr id="5" name="Picture 4" descr="A tall building in a city&#10;&#10;Description automatically generated">
            <a:extLst>
              <a:ext uri="{FF2B5EF4-FFF2-40B4-BE49-F238E27FC236}">
                <a16:creationId xmlns:a16="http://schemas.microsoft.com/office/drawing/2014/main" id="{43A51D77-980A-4195-8454-3E8ECA4147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0" r="15739" b="2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021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view of a city with tall buildings&#10;&#10;Description automatically generated">
            <a:extLst>
              <a:ext uri="{FF2B5EF4-FFF2-40B4-BE49-F238E27FC236}">
                <a16:creationId xmlns:a16="http://schemas.microsoft.com/office/drawing/2014/main" id="{54663EF7-3778-450D-B6AC-0FB6B8814E7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44" b="-1"/>
          <a:stretch/>
        </p:blipFill>
        <p:spPr>
          <a:xfrm>
            <a:off x="1459523" y="0"/>
            <a:ext cx="9272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493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white building&#10;&#10;Description automatically generated">
            <a:extLst>
              <a:ext uri="{FF2B5EF4-FFF2-40B4-BE49-F238E27FC236}">
                <a16:creationId xmlns:a16="http://schemas.microsoft.com/office/drawing/2014/main" id="{78BE12C8-35FE-4132-8F90-A81E181029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6" r="12450" b="-1"/>
          <a:stretch/>
        </p:blipFill>
        <p:spPr>
          <a:xfrm>
            <a:off x="3043150" y="-20889"/>
            <a:ext cx="6124295" cy="687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36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295E7F-EA66-480B-B001-C8BE7CD61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0040" y="4892040"/>
            <a:ext cx="11548872" cy="1645920"/>
          </a:xfrm>
          <a:prstGeom prst="rect">
            <a:avLst/>
          </a:prstGeom>
          <a:solidFill>
            <a:srgbClr val="262626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F50F10-DA4C-46FC-B2DC-7965947E7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686" y="5091762"/>
            <a:ext cx="7484787" cy="12645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800">
                <a:solidFill>
                  <a:srgbClr val="FFFFFF"/>
                </a:solidFill>
              </a:rPr>
              <a:t>Hotel Lobby</a:t>
            </a:r>
          </a:p>
        </p:txBody>
      </p:sp>
      <p:pic>
        <p:nvPicPr>
          <p:cNvPr id="5" name="Picture Placeholder 4" descr="A store inside of a building&#10;&#10;Description automatically generated">
            <a:extLst>
              <a:ext uri="{FF2B5EF4-FFF2-40B4-BE49-F238E27FC236}">
                <a16:creationId xmlns:a16="http://schemas.microsoft.com/office/drawing/2014/main" id="{24CA4081-0CE2-4D9B-95DF-7F7D3F246E7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0143"/>
          <a:stretch/>
        </p:blipFill>
        <p:spPr>
          <a:xfrm>
            <a:off x="320040" y="320040"/>
            <a:ext cx="11548872" cy="446227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2317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building, table, room&#10;&#10;Description automatically generated">
            <a:extLst>
              <a:ext uri="{FF2B5EF4-FFF2-40B4-BE49-F238E27FC236}">
                <a16:creationId xmlns:a16="http://schemas.microsoft.com/office/drawing/2014/main" id="{53A0770E-5FF6-4634-BAEE-1486CA0F10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7342" b="16050"/>
          <a:stretch/>
        </p:blipFill>
        <p:spPr>
          <a:xfrm>
            <a:off x="-2" y="10"/>
            <a:ext cx="1219200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0511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EADCAF8-8823-4E89-8612-21029831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CA07B2-0819-4B62-9425-7A52BBDD7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02BEE4-A5D4-40AF-882D-49D34B086F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F5843EB-154F-4459-8954-BB1DF64BB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5905135-55D9-431B-8D5A-4C5C92B1F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accent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B732812-A0BB-4324-B390-DFEF26C109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1FEC055-6F76-4E20-BC93-76C2F58EA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74CD21D-122E-4F3D-82AF-F4A37C278A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A7FF51F-3820-41BE-8690-7E758ECFA7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gradFill>
              <a:gsLst>
                <a:gs pos="813">
                  <a:schemeClr val="bg1">
                    <a:alpha val="41000"/>
                  </a:schemeClr>
                </a:gs>
                <a:gs pos="20000">
                  <a:schemeClr val="accent5">
                    <a:lumMod val="85000"/>
                    <a:alpha val="56000"/>
                  </a:schemeClr>
                </a:gs>
                <a:gs pos="44000">
                  <a:schemeClr val="accent6">
                    <a:lumMod val="40000"/>
                    <a:lumOff val="60000"/>
                    <a:alpha val="57000"/>
                  </a:schemeClr>
                </a:gs>
                <a:gs pos="100000">
                  <a:schemeClr val="bg1">
                    <a:alpha val="59000"/>
                  </a:schemeClr>
                </a:gs>
                <a:gs pos="74000">
                  <a:schemeClr val="accent1">
                    <a:lumMod val="91000"/>
                    <a:lumOff val="9000"/>
                    <a:alpha val="34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5EAD889-EA4D-485F-BA9C-F6473A432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8CB71A4-5A16-43A4-A077-7CAE89831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4000" kern="120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view of a city with tall buildings in the background&#10;&#10;Description automatically generated">
            <a:extLst>
              <a:ext uri="{FF2B5EF4-FFF2-40B4-BE49-F238E27FC236}">
                <a16:creationId xmlns:a16="http://schemas.microsoft.com/office/drawing/2014/main" id="{BA709262-4496-4408-97A4-73A5C6371A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71" y="0"/>
            <a:ext cx="102954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091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86295E7F-EA66-480B-B001-C8BE7CD61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0040" y="4892040"/>
            <a:ext cx="11548872" cy="1645920"/>
          </a:xfrm>
          <a:prstGeom prst="rect">
            <a:avLst/>
          </a:prstGeom>
          <a:solidFill>
            <a:srgbClr val="262626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A36EFF-6603-4E9D-98EC-E82AAF884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686" y="5091762"/>
            <a:ext cx="7668156" cy="12645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Roof Top Pool</a:t>
            </a:r>
          </a:p>
        </p:txBody>
      </p:sp>
      <p:pic>
        <p:nvPicPr>
          <p:cNvPr id="5" name="Picture 4" descr="A large building&#10;&#10;Description automatically generated">
            <a:extLst>
              <a:ext uri="{FF2B5EF4-FFF2-40B4-BE49-F238E27FC236}">
                <a16:creationId xmlns:a16="http://schemas.microsoft.com/office/drawing/2014/main" id="{83FD7CD9-596C-4E5A-95AF-E594C5C980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4" r="-1" b="-1"/>
          <a:stretch/>
        </p:blipFill>
        <p:spPr>
          <a:xfrm>
            <a:off x="320040" y="320040"/>
            <a:ext cx="11548872" cy="446227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0881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all building in a city&#10;&#10;Description automatically generated">
            <a:extLst>
              <a:ext uri="{FF2B5EF4-FFF2-40B4-BE49-F238E27FC236}">
                <a16:creationId xmlns:a16="http://schemas.microsoft.com/office/drawing/2014/main" id="{42B0F509-03B9-4D7A-B7CF-9507F56734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4" r="2" b="2"/>
          <a:stretch/>
        </p:blipFill>
        <p:spPr>
          <a:xfrm>
            <a:off x="2332892" y="0"/>
            <a:ext cx="7531960" cy="685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228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white building&#10;&#10;Description automatically generated">
            <a:extLst>
              <a:ext uri="{FF2B5EF4-FFF2-40B4-BE49-F238E27FC236}">
                <a16:creationId xmlns:a16="http://schemas.microsoft.com/office/drawing/2014/main" id="{5C76D2FC-2D45-468F-B88F-5157CFA2E2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4"/>
          <a:stretch/>
        </p:blipFill>
        <p:spPr>
          <a:xfrm>
            <a:off x="3320305" y="-38847"/>
            <a:ext cx="6140217" cy="689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35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</Words>
  <Application>Microsoft Office PowerPoint</Application>
  <PresentationFormat>Widescreen</PresentationFormat>
  <Paragraphs>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One Palm/Aloft</vt:lpstr>
      <vt:lpstr>PowerPoint Presentation</vt:lpstr>
      <vt:lpstr>PowerPoint Presentation</vt:lpstr>
      <vt:lpstr>Hotel Lobby</vt:lpstr>
      <vt:lpstr>PowerPoint Presentation</vt:lpstr>
      <vt:lpstr>PowerPoint Presentation</vt:lpstr>
      <vt:lpstr>Roof Top Pool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One Palm/Aloft</dc:title>
  <dc:creator>Hoyt Architects</dc:creator>
  <cp:lastModifiedBy>Hoyt Architects</cp:lastModifiedBy>
  <cp:revision>1</cp:revision>
  <dcterms:created xsi:type="dcterms:W3CDTF">2020-05-18T20:10:42Z</dcterms:created>
  <dcterms:modified xsi:type="dcterms:W3CDTF">2020-05-18T20:12:34Z</dcterms:modified>
</cp:coreProperties>
</file>