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81" r:id="rId5"/>
    <p:sldId id="279" r:id="rId6"/>
    <p:sldId id="280" r:id="rId7"/>
    <p:sldId id="275" r:id="rId8"/>
    <p:sldId id="276" r:id="rId9"/>
    <p:sldId id="277" r:id="rId10"/>
    <p:sldId id="278" r:id="rId11"/>
    <p:sldId id="283" r:id="rId12"/>
    <p:sldId id="284" r:id="rId13"/>
    <p:sldId id="289" r:id="rId14"/>
    <p:sldId id="291" r:id="rId15"/>
    <p:sldId id="259" r:id="rId16"/>
    <p:sldId id="273" r:id="rId17"/>
    <p:sldId id="274" r:id="rId18"/>
    <p:sldId id="261" r:id="rId19"/>
    <p:sldId id="260" r:id="rId20"/>
    <p:sldId id="266" r:id="rId21"/>
    <p:sldId id="258" r:id="rId22"/>
    <p:sldId id="285" r:id="rId23"/>
    <p:sldId id="265" r:id="rId24"/>
    <p:sldId id="290" r:id="rId25"/>
    <p:sldId id="288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6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5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5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7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41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0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5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99F5A-5530-4C73-B1C1-0C5868C55A8E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35797-527C-4058-8AF4-A1BA0AD5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888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Outstanding New Building Project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historic downtown New Port Richey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91" y="881449"/>
            <a:ext cx="3432177" cy="24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5" y="0"/>
            <a:ext cx="1098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8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5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3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6995" y="1762892"/>
            <a:ext cx="83531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Street Landing is a Mediterranean themed mix-use (commercial/office/apartment) redevelopment project with 80 residential units and 15 commercial units.  The project is located on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Pithlachascottee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River and Main Street. The apartments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and 11-foot-high ceilings, granite countertops, with concrete and steel construction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project was originally initiated in 2004 when Ken and Linda McGurn expanded their commitment to redevelopment by launching this mixed-use project in downtown New Port Richey.  Intended as a catalyst for the revival of New Port Richey, the project was to feature a new block of retail with nearly 60 condominiums on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Pithlachascootie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River which bisects the downtown.  Initial excitement resulted in a near sellout of residential units and, with deposits in hand, construction of the project got underway.  </a:t>
            </a:r>
          </a:p>
        </p:txBody>
      </p:sp>
    </p:spTree>
    <p:extLst>
      <p:ext uri="{BB962C8B-B14F-4D97-AF65-F5344CB8AC3E}">
        <p14:creationId xmlns:p14="http://schemas.microsoft.com/office/powerpoint/2010/main" val="30878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2" y="727559"/>
            <a:ext cx="12196003" cy="59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2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7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4703" y="2364255"/>
            <a:ext cx="83531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Unfortunately, delays due to site engineering along with shortages of labor and materials due to a high demand in the construction industry as well as shortages caused by Hurricane Katrina, resulted in the shutdown of the project. Pre-sale deposits were returned to purchasers/investors.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project remained in hiatus after a futile attempt to negotiate incentives with the City in subsequent years.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3514" y="1639325"/>
            <a:ext cx="83531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in 2017, an agreement was reached with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Port Richey Community Redevelopment Agency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offering $1.75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incentives, including; abatement of permit fees, impact fees and a Tax Increment Financing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payment,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project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Additionally, the CRA is offering new tenants Leasehold Improvement Grants offering 50% match of eligible expenses.  New tenants may also qualify for 50% reimbursement of rent, up to $1,250 per month, for the first year with a 2 year lease.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project was completed in 2019 and received Certificates of Occupancy for both the residential and commercial components.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93" y="0"/>
            <a:ext cx="958541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9784" y="4901514"/>
            <a:ext cx="1219200" cy="66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09" y="0"/>
            <a:ext cx="98505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9784" y="4901514"/>
            <a:ext cx="1219200" cy="66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38" y="0"/>
            <a:ext cx="101973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9784" y="4901514"/>
            <a:ext cx="1219200" cy="66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6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0" y="0"/>
            <a:ext cx="105360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2519" y="4777946"/>
            <a:ext cx="1219200" cy="66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1" y="0"/>
            <a:ext cx="1027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5742</TotalTime>
  <Words>214</Words>
  <Application>Microsoft Office PowerPoint</Application>
  <PresentationFormat>Widescreen</PresentationFormat>
  <Paragraphs>17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Rudd</dc:creator>
  <cp:lastModifiedBy>Charles Rudd</cp:lastModifiedBy>
  <cp:revision>22</cp:revision>
  <dcterms:created xsi:type="dcterms:W3CDTF">2020-05-20T11:43:02Z</dcterms:created>
  <dcterms:modified xsi:type="dcterms:W3CDTF">2020-05-29T14:05:26Z</dcterms:modified>
</cp:coreProperties>
</file>