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5" r:id="rId4"/>
    <p:sldId id="276" r:id="rId5"/>
    <p:sldId id="265" r:id="rId6"/>
    <p:sldId id="266" r:id="rId7"/>
    <p:sldId id="269" r:id="rId8"/>
    <p:sldId id="272" r:id="rId9"/>
    <p:sldId id="273" r:id="rId10"/>
    <p:sldId id="274" r:id="rId11"/>
    <p:sldId id="277" r:id="rId12"/>
    <p:sldId id="280" r:id="rId13"/>
    <p:sldId id="284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D245-A3F6-4DA0-8C00-A932B9CE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5DF68-B4CD-4B61-9136-52D21E3C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414D-5E4B-4AF8-93FE-C415985E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F1CDD-BD21-4DFB-99E0-8065374F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8CFCB-C135-4F31-8762-67F3797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19CD-E927-468A-B3E4-381CEB53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D8324-DFED-487F-9E73-1DEC3A014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B3D4-C270-42F4-BD9B-E58BEDB4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D75C8-518A-49EB-8C9A-B1F71781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23846-653A-4333-809D-4BA8B824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E0794-AFB4-4824-86CC-30719C12F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82CF5-A4FC-4804-9311-B850FF93E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2637D-CC31-453B-9D52-42464221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F145-A316-4B2F-8B6F-6F7F4BE8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4B2E-91D9-4CF5-84B8-46BA2688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5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5D58-5255-466F-A822-F4EF88CB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E3607-1BE0-4C60-AEED-1AB7C9276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DBBC-DDD5-4B44-B90F-D7CD2E31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9E37C-AD79-468D-9633-988E2AC8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6C10B-2C86-4E78-865B-B240E4F9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CEF3-E231-4A0F-A80A-24737C5C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21A3D-FF28-4FF5-860A-82E579729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F1245-0575-4A5C-B27E-7AE7D75B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00500-6E69-4753-9EFB-CBF43B54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EA852-520C-4700-86B1-C9A12BE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8E40-0965-42BC-9B57-2018B2DF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DE777-544D-40EB-ACF8-F19909BCD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CA04E-A620-41BF-990D-6856271C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7953-9F80-42B7-940F-C19C8A27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42D8-72E5-4AFE-8A04-A22D40B2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C135E-07E4-4719-97C0-CEDD20E0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9F19-58D3-4627-AB7E-89B242E1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2314D-9A61-4BFD-8FF4-72A5594A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218B3-7E17-45E7-98F8-13BA72627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D4DB2-975D-453D-BF85-D72C1DD5E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9C37A-425D-4F08-880A-340D68D16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8EF36-6BF7-45F2-B2D1-7B540B83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9230F-692D-45FB-906F-A095CB97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E923F8-CD24-4C85-8A2C-B0CB8FAC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9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6883-CEB9-4E74-82E9-FC9C298D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518FB-F28B-4122-9A30-9098FA9F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A95DB-49DB-4CDC-9F63-1E1736BB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DB6D2-BAD2-4869-9CF5-7CA6969F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8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F7979-49E6-4D7C-A73B-CABE4DFA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54338-40BC-4B39-B1D8-CE1967DC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1EA43-42D5-4213-BBA9-1518C790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0A3C-1202-4D96-8F1E-BB3F48E1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10C98-5602-4DB6-92FA-5F5BEECA9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E672A-7CD7-4ED1-93BA-CA3E99D9A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FDD64-B32E-4259-BBA3-E6D1CF1D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CE65A-3248-4A74-9DC9-450C920C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3B1CA-B925-46A2-8028-375735AC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035B-F5F6-470A-8C2D-A25DEE26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90D67-03C6-4696-9DA1-5FC15627E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2B8A6-86F2-4CBF-85E0-FCD685470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0F8ED-9264-4B11-A15E-76AED029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1FF2C-9E03-4A30-A8E8-7E3B6D54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B5819-DCC3-4A6C-9F25-C205A188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1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70F1F-A457-4DA3-AB32-CD0B0B3F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7EB5D-C1CF-48B8-BD09-7B6E60C54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AD082-CEA5-49EE-B97D-AE791DF67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07B19-48A6-48E1-B58D-FFF2E247162F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D9EB0-A91E-4FB2-A123-7E9742953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352EB-2D33-4F90-8838-D06BB7799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2E94-4C1A-4535-BFB4-5B9CA221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1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50082-591C-45C4-A3E8-384C5A0C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955D9-183D-4A05-8F1E-6D97A5161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8827E-367F-489D-829A-112C59D5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22EB6-3D72-401E-8A22-0B4C17CA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E5595-F481-45B3-83C0-2374FEE1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28F91-7F50-4D46-84DD-7A54B0028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49B90-DBE5-4CF9-AAEA-42B33C9C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F1FFA-1FFE-4FC7-98EB-7C494BC0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9531D-22E3-4B6F-8CEC-5CAE585BC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4F2C3-5115-44C8-B8DD-E64E4D5F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5D53F-E1CF-4E91-949C-2CB9FF86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387F0-AF2A-4FA8-AD02-22E4412D2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EE630-90AB-4469-9D83-6E0E9010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A28CD-6796-4469-BA16-576D45FCD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 Drury</dc:creator>
  <cp:lastModifiedBy>Blake Drury</cp:lastModifiedBy>
  <cp:revision>5</cp:revision>
  <dcterms:created xsi:type="dcterms:W3CDTF">2019-04-25T12:12:14Z</dcterms:created>
  <dcterms:modified xsi:type="dcterms:W3CDTF">2020-05-18T21:28:38Z</dcterms:modified>
</cp:coreProperties>
</file>