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CF490B6-ED6A-462D-9602-6A8D1FFF430C}" v="45" dt="2020-05-13T19:06:13.075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 snapToGrid="0" snapToObjects="1">
      <p:cViewPr varScale="1">
        <p:scale>
          <a:sx n="121" d="100"/>
          <a:sy n="121" d="100"/>
        </p:scale>
        <p:origin x="7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n Marie Sorrell" userId="c6b3336a2f3e3521" providerId="LiveId" clId="{4CF490B6-ED6A-462D-9602-6A8D1FFF430C}"/>
    <pc:docChg chg="undo custSel modSld">
      <pc:chgData name="Ann Marie Sorrell" userId="c6b3336a2f3e3521" providerId="LiveId" clId="{4CF490B6-ED6A-462D-9602-6A8D1FFF430C}" dt="2020-05-13T19:07:38.976" v="336" actId="1076"/>
      <pc:docMkLst>
        <pc:docMk/>
      </pc:docMkLst>
      <pc:sldChg chg="addSp delSp modSp mod">
        <pc:chgData name="Ann Marie Sorrell" userId="c6b3336a2f3e3521" providerId="LiveId" clId="{4CF490B6-ED6A-462D-9602-6A8D1FFF430C}" dt="2020-05-13T18:09:03.262" v="40" actId="1076"/>
        <pc:sldMkLst>
          <pc:docMk/>
          <pc:sldMk cId="0" sldId="256"/>
        </pc:sldMkLst>
        <pc:spChg chg="add mod">
          <ac:chgData name="Ann Marie Sorrell" userId="c6b3336a2f3e3521" providerId="LiveId" clId="{4CF490B6-ED6A-462D-9602-6A8D1FFF430C}" dt="2020-05-13T18:06:17.881" v="8" actId="20577"/>
          <ac:spMkLst>
            <pc:docMk/>
            <pc:sldMk cId="0" sldId="256"/>
            <ac:spMk id="10" creationId="{7F3A353C-B25C-4D40-B5EC-34CF1D699E06}"/>
          </ac:spMkLst>
        </pc:spChg>
        <pc:spChg chg="add mod">
          <ac:chgData name="Ann Marie Sorrell" userId="c6b3336a2f3e3521" providerId="LiveId" clId="{4CF490B6-ED6A-462D-9602-6A8D1FFF430C}" dt="2020-05-13T18:08:41.352" v="37" actId="1076"/>
          <ac:spMkLst>
            <pc:docMk/>
            <pc:sldMk cId="0" sldId="256"/>
            <ac:spMk id="13" creationId="{DE1E80F6-826E-4265-B762-7773333DF9C7}"/>
          </ac:spMkLst>
        </pc:spChg>
        <pc:spChg chg="mod">
          <ac:chgData name="Ann Marie Sorrell" userId="c6b3336a2f3e3521" providerId="LiveId" clId="{4CF490B6-ED6A-462D-9602-6A8D1FFF430C}" dt="2020-05-13T18:05:25.347" v="3" actId="1076"/>
          <ac:spMkLst>
            <pc:docMk/>
            <pc:sldMk cId="0" sldId="256"/>
            <ac:spMk id="100" creationId="{00000000-0000-0000-0000-000000000000}"/>
          </ac:spMkLst>
        </pc:spChg>
        <pc:spChg chg="del">
          <ac:chgData name="Ann Marie Sorrell" userId="c6b3336a2f3e3521" providerId="LiveId" clId="{4CF490B6-ED6A-462D-9602-6A8D1FFF430C}" dt="2020-05-13T18:07:37.575" v="17" actId="21"/>
          <ac:spMkLst>
            <pc:docMk/>
            <pc:sldMk cId="0" sldId="256"/>
            <ac:spMk id="103" creationId="{00000000-0000-0000-0000-000000000000}"/>
          </ac:spMkLst>
        </pc:spChg>
        <pc:picChg chg="add mod">
          <ac:chgData name="Ann Marie Sorrell" userId="c6b3336a2f3e3521" providerId="LiveId" clId="{4CF490B6-ED6A-462D-9602-6A8D1FFF430C}" dt="2020-05-13T18:08:20.292" v="32" actId="1076"/>
          <ac:picMkLst>
            <pc:docMk/>
            <pc:sldMk cId="0" sldId="256"/>
            <ac:picMk id="2" creationId="{11AAEE2B-83BC-4C89-9DA4-AC6EAE7DCFB3}"/>
          </ac:picMkLst>
        </pc:picChg>
        <pc:picChg chg="add mod">
          <ac:chgData name="Ann Marie Sorrell" userId="c6b3336a2f3e3521" providerId="LiveId" clId="{4CF490B6-ED6A-462D-9602-6A8D1FFF430C}" dt="2020-05-13T18:07:14.443" v="12"/>
          <ac:picMkLst>
            <pc:docMk/>
            <pc:sldMk cId="0" sldId="256"/>
            <ac:picMk id="11" creationId="{106FE257-6617-4B82-9148-C27693494841}"/>
          </ac:picMkLst>
        </pc:picChg>
        <pc:picChg chg="add mod">
          <ac:chgData name="Ann Marie Sorrell" userId="c6b3336a2f3e3521" providerId="LiveId" clId="{4CF490B6-ED6A-462D-9602-6A8D1FFF430C}" dt="2020-05-13T18:09:03.262" v="40" actId="1076"/>
          <ac:picMkLst>
            <pc:docMk/>
            <pc:sldMk cId="0" sldId="256"/>
            <ac:picMk id="14" creationId="{D8CD8AB0-1ADB-46E4-9106-DE3BE9D5E537}"/>
          </ac:picMkLst>
        </pc:picChg>
        <pc:picChg chg="add del mod">
          <ac:chgData name="Ann Marie Sorrell" userId="c6b3336a2f3e3521" providerId="LiveId" clId="{4CF490B6-ED6A-462D-9602-6A8D1FFF430C}" dt="2020-05-13T18:07:30.727" v="15" actId="478"/>
          <ac:picMkLst>
            <pc:docMk/>
            <pc:sldMk cId="0" sldId="256"/>
            <ac:picMk id="99" creationId="{00000000-0000-0000-0000-000000000000}"/>
          </ac:picMkLst>
        </pc:picChg>
        <pc:picChg chg="del mod">
          <ac:chgData name="Ann Marie Sorrell" userId="c6b3336a2f3e3521" providerId="LiveId" clId="{4CF490B6-ED6A-462D-9602-6A8D1FFF430C}" dt="2020-05-13T18:07:51.818" v="22" actId="21"/>
          <ac:picMkLst>
            <pc:docMk/>
            <pc:sldMk cId="0" sldId="256"/>
            <ac:picMk id="104" creationId="{00000000-0000-0000-0000-000000000000}"/>
          </ac:picMkLst>
        </pc:picChg>
      </pc:sldChg>
      <pc:sldChg chg="addSp delSp modSp mod">
        <pc:chgData name="Ann Marie Sorrell" userId="c6b3336a2f3e3521" providerId="LiveId" clId="{4CF490B6-ED6A-462D-9602-6A8D1FFF430C}" dt="2020-05-13T18:17:53.988" v="141" actId="20577"/>
        <pc:sldMkLst>
          <pc:docMk/>
          <pc:sldMk cId="0" sldId="258"/>
        </pc:sldMkLst>
        <pc:spChg chg="mod">
          <ac:chgData name="Ann Marie Sorrell" userId="c6b3336a2f3e3521" providerId="LiveId" clId="{4CF490B6-ED6A-462D-9602-6A8D1FFF430C}" dt="2020-05-13T18:17:53.988" v="141" actId="20577"/>
          <ac:spMkLst>
            <pc:docMk/>
            <pc:sldMk cId="0" sldId="258"/>
            <ac:spMk id="111" creationId="{00000000-0000-0000-0000-000000000000}"/>
          </ac:spMkLst>
        </pc:spChg>
        <pc:picChg chg="add mod">
          <ac:chgData name="Ann Marie Sorrell" userId="c6b3336a2f3e3521" providerId="LiveId" clId="{4CF490B6-ED6A-462D-9602-6A8D1FFF430C}" dt="2020-05-13T18:10:04.392" v="44" actId="1076"/>
          <ac:picMkLst>
            <pc:docMk/>
            <pc:sldMk cId="0" sldId="258"/>
            <ac:picMk id="2" creationId="{AEA4E701-B06F-4D2E-B2B0-1E3BD430F6CC}"/>
          </ac:picMkLst>
        </pc:picChg>
        <pc:picChg chg="add mod">
          <ac:chgData name="Ann Marie Sorrell" userId="c6b3336a2f3e3521" providerId="LiveId" clId="{4CF490B6-ED6A-462D-9602-6A8D1FFF430C}" dt="2020-05-13T18:13:58.077" v="48" actId="1076"/>
          <ac:picMkLst>
            <pc:docMk/>
            <pc:sldMk cId="0" sldId="258"/>
            <ac:picMk id="3" creationId="{4FE2B66A-C210-40F5-BEF9-86BAA05E118D}"/>
          </ac:picMkLst>
        </pc:picChg>
        <pc:picChg chg="del">
          <ac:chgData name="Ann Marie Sorrell" userId="c6b3336a2f3e3521" providerId="LiveId" clId="{4CF490B6-ED6A-462D-9602-6A8D1FFF430C}" dt="2020-05-13T18:09:54.162" v="42" actId="478"/>
          <ac:picMkLst>
            <pc:docMk/>
            <pc:sldMk cId="0" sldId="258"/>
            <ac:picMk id="109" creationId="{00000000-0000-0000-0000-000000000000}"/>
          </ac:picMkLst>
        </pc:picChg>
        <pc:picChg chg="del">
          <ac:chgData name="Ann Marie Sorrell" userId="c6b3336a2f3e3521" providerId="LiveId" clId="{4CF490B6-ED6A-462D-9602-6A8D1FFF430C}" dt="2020-05-13T18:09:51.835" v="41" actId="478"/>
          <ac:picMkLst>
            <pc:docMk/>
            <pc:sldMk cId="0" sldId="258"/>
            <ac:picMk id="110" creationId="{00000000-0000-0000-0000-000000000000}"/>
          </ac:picMkLst>
        </pc:picChg>
      </pc:sldChg>
      <pc:sldChg chg="addSp delSp modSp mod">
        <pc:chgData name="Ann Marie Sorrell" userId="c6b3336a2f3e3521" providerId="LiveId" clId="{4CF490B6-ED6A-462D-9602-6A8D1FFF430C}" dt="2020-05-13T18:21:33.697" v="145" actId="1076"/>
        <pc:sldMkLst>
          <pc:docMk/>
          <pc:sldMk cId="0" sldId="259"/>
        </pc:sldMkLst>
        <pc:spChg chg="mod">
          <ac:chgData name="Ann Marie Sorrell" userId="c6b3336a2f3e3521" providerId="LiveId" clId="{4CF490B6-ED6A-462D-9602-6A8D1FFF430C}" dt="2020-05-13T18:17:38.722" v="113" actId="20577"/>
          <ac:spMkLst>
            <pc:docMk/>
            <pc:sldMk cId="0" sldId="259"/>
            <ac:spMk id="121" creationId="{00000000-0000-0000-0000-000000000000}"/>
          </ac:spMkLst>
        </pc:spChg>
        <pc:picChg chg="add mod">
          <ac:chgData name="Ann Marie Sorrell" userId="c6b3336a2f3e3521" providerId="LiveId" clId="{4CF490B6-ED6A-462D-9602-6A8D1FFF430C}" dt="2020-05-13T18:16:37.483" v="89" actId="1076"/>
          <ac:picMkLst>
            <pc:docMk/>
            <pc:sldMk cId="0" sldId="259"/>
            <ac:picMk id="2" creationId="{CDF5A421-557E-4AF8-9667-150763070467}"/>
          </ac:picMkLst>
        </pc:picChg>
        <pc:picChg chg="add mod">
          <ac:chgData name="Ann Marie Sorrell" userId="c6b3336a2f3e3521" providerId="LiveId" clId="{4CF490B6-ED6A-462D-9602-6A8D1FFF430C}" dt="2020-05-13T18:17:15.891" v="91" actId="1076"/>
          <ac:picMkLst>
            <pc:docMk/>
            <pc:sldMk cId="0" sldId="259"/>
            <ac:picMk id="3" creationId="{EFF4B2A2-A3A4-49D3-A599-900A41332648}"/>
          </ac:picMkLst>
        </pc:picChg>
        <pc:picChg chg="add mod">
          <ac:chgData name="Ann Marie Sorrell" userId="c6b3336a2f3e3521" providerId="LiveId" clId="{4CF490B6-ED6A-462D-9602-6A8D1FFF430C}" dt="2020-05-13T18:21:10.746" v="143" actId="1076"/>
          <ac:picMkLst>
            <pc:docMk/>
            <pc:sldMk cId="0" sldId="259"/>
            <ac:picMk id="4" creationId="{48B67FDD-AFC1-49ED-9533-3C06ACF99076}"/>
          </ac:picMkLst>
        </pc:picChg>
        <pc:picChg chg="add mod">
          <ac:chgData name="Ann Marie Sorrell" userId="c6b3336a2f3e3521" providerId="LiveId" clId="{4CF490B6-ED6A-462D-9602-6A8D1FFF430C}" dt="2020-05-13T18:21:33.697" v="145" actId="1076"/>
          <ac:picMkLst>
            <pc:docMk/>
            <pc:sldMk cId="0" sldId="259"/>
            <ac:picMk id="5" creationId="{DD13BEA0-9EBF-4B4E-991A-531357D0896D}"/>
          </ac:picMkLst>
        </pc:picChg>
        <pc:picChg chg="del">
          <ac:chgData name="Ann Marie Sorrell" userId="c6b3336a2f3e3521" providerId="LiveId" clId="{4CF490B6-ED6A-462D-9602-6A8D1FFF430C}" dt="2020-05-13T18:14:41.314" v="85" actId="478"/>
          <ac:picMkLst>
            <pc:docMk/>
            <pc:sldMk cId="0" sldId="259"/>
            <ac:picMk id="118" creationId="{00000000-0000-0000-0000-000000000000}"/>
          </ac:picMkLst>
        </pc:picChg>
        <pc:picChg chg="del mod">
          <ac:chgData name="Ann Marie Sorrell" userId="c6b3336a2f3e3521" providerId="LiveId" clId="{4CF490B6-ED6A-462D-9602-6A8D1FFF430C}" dt="2020-05-13T18:14:43.553" v="87" actId="478"/>
          <ac:picMkLst>
            <pc:docMk/>
            <pc:sldMk cId="0" sldId="259"/>
            <ac:picMk id="119" creationId="{00000000-0000-0000-0000-000000000000}"/>
          </ac:picMkLst>
        </pc:picChg>
      </pc:sldChg>
      <pc:sldChg chg="addSp delSp modSp mod">
        <pc:chgData name="Ann Marie Sorrell" userId="c6b3336a2f3e3521" providerId="LiveId" clId="{4CF490B6-ED6A-462D-9602-6A8D1FFF430C}" dt="2020-05-13T18:32:44.938" v="171" actId="20577"/>
        <pc:sldMkLst>
          <pc:docMk/>
          <pc:sldMk cId="0" sldId="260"/>
        </pc:sldMkLst>
        <pc:spChg chg="mod">
          <ac:chgData name="Ann Marie Sorrell" userId="c6b3336a2f3e3521" providerId="LiveId" clId="{4CF490B6-ED6A-462D-9602-6A8D1FFF430C}" dt="2020-05-13T18:32:44.938" v="171" actId="20577"/>
          <ac:spMkLst>
            <pc:docMk/>
            <pc:sldMk cId="0" sldId="260"/>
            <ac:spMk id="128" creationId="{00000000-0000-0000-0000-000000000000}"/>
          </ac:spMkLst>
        </pc:spChg>
        <pc:picChg chg="add mod">
          <ac:chgData name="Ann Marie Sorrell" userId="c6b3336a2f3e3521" providerId="LiveId" clId="{4CF490B6-ED6A-462D-9602-6A8D1FFF430C}" dt="2020-05-13T18:29:29.265" v="154" actId="1076"/>
          <ac:picMkLst>
            <pc:docMk/>
            <pc:sldMk cId="0" sldId="260"/>
            <ac:picMk id="2" creationId="{66F0F2D6-037A-4524-91C7-9187135589A2}"/>
          </ac:picMkLst>
        </pc:picChg>
        <pc:picChg chg="add mod">
          <ac:chgData name="Ann Marie Sorrell" userId="c6b3336a2f3e3521" providerId="LiveId" clId="{4CF490B6-ED6A-462D-9602-6A8D1FFF430C}" dt="2020-05-13T18:29:34.617" v="155" actId="1076"/>
          <ac:picMkLst>
            <pc:docMk/>
            <pc:sldMk cId="0" sldId="260"/>
            <ac:picMk id="3" creationId="{B9970C99-C5C0-4068-B0EF-8E8E93483E38}"/>
          </ac:picMkLst>
        </pc:picChg>
        <pc:picChg chg="add mod">
          <ac:chgData name="Ann Marie Sorrell" userId="c6b3336a2f3e3521" providerId="LiveId" clId="{4CF490B6-ED6A-462D-9602-6A8D1FFF430C}" dt="2020-05-13T18:31:28.813" v="157" actId="1076"/>
          <ac:picMkLst>
            <pc:docMk/>
            <pc:sldMk cId="0" sldId="260"/>
            <ac:picMk id="4" creationId="{44ED2FB1-D457-4351-AF88-F9BBA589DCE2}"/>
          </ac:picMkLst>
        </pc:picChg>
        <pc:picChg chg="add mod">
          <ac:chgData name="Ann Marie Sorrell" userId="c6b3336a2f3e3521" providerId="LiveId" clId="{4CF490B6-ED6A-462D-9602-6A8D1FFF430C}" dt="2020-05-13T18:32:15.771" v="159" actId="1076"/>
          <ac:picMkLst>
            <pc:docMk/>
            <pc:sldMk cId="0" sldId="260"/>
            <ac:picMk id="5" creationId="{BDC916A7-BDA2-42A1-8FD4-160041997B76}"/>
          </ac:picMkLst>
        </pc:picChg>
        <pc:picChg chg="del">
          <ac:chgData name="Ann Marie Sorrell" userId="c6b3336a2f3e3521" providerId="LiveId" clId="{4CF490B6-ED6A-462D-9602-6A8D1FFF430C}" dt="2020-05-13T18:21:40.172" v="146" actId="478"/>
          <ac:picMkLst>
            <pc:docMk/>
            <pc:sldMk cId="0" sldId="260"/>
            <ac:picMk id="125" creationId="{00000000-0000-0000-0000-000000000000}"/>
          </ac:picMkLst>
        </pc:picChg>
        <pc:picChg chg="add del">
          <ac:chgData name="Ann Marie Sorrell" userId="c6b3336a2f3e3521" providerId="LiveId" clId="{4CF490B6-ED6A-462D-9602-6A8D1FFF430C}" dt="2020-05-13T18:29:02.057" v="149" actId="478"/>
          <ac:picMkLst>
            <pc:docMk/>
            <pc:sldMk cId="0" sldId="260"/>
            <ac:picMk id="126" creationId="{00000000-0000-0000-0000-000000000000}"/>
          </ac:picMkLst>
        </pc:picChg>
      </pc:sldChg>
      <pc:sldChg chg="addSp delSp modSp mod">
        <pc:chgData name="Ann Marie Sorrell" userId="c6b3336a2f3e3521" providerId="LiveId" clId="{4CF490B6-ED6A-462D-9602-6A8D1FFF430C}" dt="2020-05-13T18:39:19.326" v="211" actId="20577"/>
        <pc:sldMkLst>
          <pc:docMk/>
          <pc:sldMk cId="0" sldId="261"/>
        </pc:sldMkLst>
        <pc:spChg chg="mod">
          <ac:chgData name="Ann Marie Sorrell" userId="c6b3336a2f3e3521" providerId="LiveId" clId="{4CF490B6-ED6A-462D-9602-6A8D1FFF430C}" dt="2020-05-13T18:39:19.326" v="211" actId="20577"/>
          <ac:spMkLst>
            <pc:docMk/>
            <pc:sldMk cId="0" sldId="261"/>
            <ac:spMk id="135" creationId="{00000000-0000-0000-0000-000000000000}"/>
          </ac:spMkLst>
        </pc:spChg>
        <pc:picChg chg="add del mod">
          <ac:chgData name="Ann Marie Sorrell" userId="c6b3336a2f3e3521" providerId="LiveId" clId="{4CF490B6-ED6A-462D-9602-6A8D1FFF430C}" dt="2020-05-13T18:36:45.735" v="176" actId="478"/>
          <ac:picMkLst>
            <pc:docMk/>
            <pc:sldMk cId="0" sldId="261"/>
            <ac:picMk id="2" creationId="{D777C732-5994-49CE-AC65-6E691D748CD9}"/>
          </ac:picMkLst>
        </pc:picChg>
        <pc:picChg chg="add mod">
          <ac:chgData name="Ann Marie Sorrell" userId="c6b3336a2f3e3521" providerId="LiveId" clId="{4CF490B6-ED6A-462D-9602-6A8D1FFF430C}" dt="2020-05-13T18:39:00.820" v="186" actId="1076"/>
          <ac:picMkLst>
            <pc:docMk/>
            <pc:sldMk cId="0" sldId="261"/>
            <ac:picMk id="3" creationId="{188581A7-6498-473E-9BD4-674AF4DC7099}"/>
          </ac:picMkLst>
        </pc:picChg>
        <pc:picChg chg="add del mod">
          <ac:chgData name="Ann Marie Sorrell" userId="c6b3336a2f3e3521" providerId="LiveId" clId="{4CF490B6-ED6A-462D-9602-6A8D1FFF430C}" dt="2020-05-13T18:38:54.858" v="185" actId="478"/>
          <ac:picMkLst>
            <pc:docMk/>
            <pc:sldMk cId="0" sldId="261"/>
            <ac:picMk id="4" creationId="{A8C568D9-3AA2-4F5E-94B7-680C651ABABA}"/>
          </ac:picMkLst>
        </pc:picChg>
        <pc:picChg chg="add mod">
          <ac:chgData name="Ann Marie Sorrell" userId="c6b3336a2f3e3521" providerId="LiveId" clId="{4CF490B6-ED6A-462D-9602-6A8D1FFF430C}" dt="2020-05-13T18:38:28.259" v="182" actId="1076"/>
          <ac:picMkLst>
            <pc:docMk/>
            <pc:sldMk cId="0" sldId="261"/>
            <ac:picMk id="5" creationId="{878B0ABF-AE37-4C7E-9843-6B4A603377F0}"/>
          </ac:picMkLst>
        </pc:picChg>
        <pc:picChg chg="add mod">
          <ac:chgData name="Ann Marie Sorrell" userId="c6b3336a2f3e3521" providerId="LiveId" clId="{4CF490B6-ED6A-462D-9602-6A8D1FFF430C}" dt="2020-05-13T18:38:48.852" v="184" actId="1076"/>
          <ac:picMkLst>
            <pc:docMk/>
            <pc:sldMk cId="0" sldId="261"/>
            <ac:picMk id="6" creationId="{DAEB9A08-32E2-4140-80F4-A84F7DA104C7}"/>
          </ac:picMkLst>
        </pc:picChg>
        <pc:picChg chg="del">
          <ac:chgData name="Ann Marie Sorrell" userId="c6b3336a2f3e3521" providerId="LiveId" clId="{4CF490B6-ED6A-462D-9602-6A8D1FFF430C}" dt="2020-05-13T18:32:59.589" v="172" actId="478"/>
          <ac:picMkLst>
            <pc:docMk/>
            <pc:sldMk cId="0" sldId="261"/>
            <ac:picMk id="132" creationId="{00000000-0000-0000-0000-000000000000}"/>
          </ac:picMkLst>
        </pc:picChg>
        <pc:picChg chg="del">
          <ac:chgData name="Ann Marie Sorrell" userId="c6b3336a2f3e3521" providerId="LiveId" clId="{4CF490B6-ED6A-462D-9602-6A8D1FFF430C}" dt="2020-05-13T18:33:01.534" v="173" actId="478"/>
          <ac:picMkLst>
            <pc:docMk/>
            <pc:sldMk cId="0" sldId="261"/>
            <ac:picMk id="133" creationId="{00000000-0000-0000-0000-000000000000}"/>
          </ac:picMkLst>
        </pc:picChg>
      </pc:sldChg>
      <pc:sldChg chg="addSp delSp modSp mod">
        <pc:chgData name="Ann Marie Sorrell" userId="c6b3336a2f3e3521" providerId="LiveId" clId="{4CF490B6-ED6A-462D-9602-6A8D1FFF430C}" dt="2020-05-13T18:41:22.633" v="224" actId="14100"/>
        <pc:sldMkLst>
          <pc:docMk/>
          <pc:sldMk cId="0" sldId="263"/>
        </pc:sldMkLst>
        <pc:picChg chg="add mod">
          <ac:chgData name="Ann Marie Sorrell" userId="c6b3336a2f3e3521" providerId="LiveId" clId="{4CF490B6-ED6A-462D-9602-6A8D1FFF430C}" dt="2020-05-13T18:41:01.880" v="220" actId="1076"/>
          <ac:picMkLst>
            <pc:docMk/>
            <pc:sldMk cId="0" sldId="263"/>
            <ac:picMk id="2" creationId="{15FC52FF-CFDA-4282-AD69-366D18185ABE}"/>
          </ac:picMkLst>
        </pc:picChg>
        <pc:picChg chg="add mod">
          <ac:chgData name="Ann Marie Sorrell" userId="c6b3336a2f3e3521" providerId="LiveId" clId="{4CF490B6-ED6A-462D-9602-6A8D1FFF430C}" dt="2020-05-13T18:41:22.633" v="224" actId="14100"/>
          <ac:picMkLst>
            <pc:docMk/>
            <pc:sldMk cId="0" sldId="263"/>
            <ac:picMk id="3" creationId="{7C4A1611-E6B6-47F9-B458-4F2ACD3E34C1}"/>
          </ac:picMkLst>
        </pc:picChg>
        <pc:picChg chg="del">
          <ac:chgData name="Ann Marie Sorrell" userId="c6b3336a2f3e3521" providerId="LiveId" clId="{4CF490B6-ED6A-462D-9602-6A8D1FFF430C}" dt="2020-05-13T18:39:38.095" v="212" actId="478"/>
          <ac:picMkLst>
            <pc:docMk/>
            <pc:sldMk cId="0" sldId="263"/>
            <ac:picMk id="141" creationId="{00000000-0000-0000-0000-000000000000}"/>
          </ac:picMkLst>
        </pc:picChg>
        <pc:picChg chg="del">
          <ac:chgData name="Ann Marie Sorrell" userId="c6b3336a2f3e3521" providerId="LiveId" clId="{4CF490B6-ED6A-462D-9602-6A8D1FFF430C}" dt="2020-05-13T18:39:40.107" v="213" actId="478"/>
          <ac:picMkLst>
            <pc:docMk/>
            <pc:sldMk cId="0" sldId="263"/>
            <ac:picMk id="142" creationId="{00000000-0000-0000-0000-000000000000}"/>
          </ac:picMkLst>
        </pc:picChg>
      </pc:sldChg>
      <pc:sldChg chg="addSp delSp modSp mod">
        <pc:chgData name="Ann Marie Sorrell" userId="c6b3336a2f3e3521" providerId="LiveId" clId="{4CF490B6-ED6A-462D-9602-6A8D1FFF430C}" dt="2020-05-13T18:42:23.556" v="233" actId="1076"/>
        <pc:sldMkLst>
          <pc:docMk/>
          <pc:sldMk cId="0" sldId="264"/>
        </pc:sldMkLst>
        <pc:picChg chg="add mod">
          <ac:chgData name="Ann Marie Sorrell" userId="c6b3336a2f3e3521" providerId="LiveId" clId="{4CF490B6-ED6A-462D-9602-6A8D1FFF430C}" dt="2020-05-13T18:41:56.185" v="228" actId="14100"/>
          <ac:picMkLst>
            <pc:docMk/>
            <pc:sldMk cId="0" sldId="264"/>
            <ac:picMk id="2" creationId="{430D5BC4-0399-4283-845C-FF14A649F7CC}"/>
          </ac:picMkLst>
        </pc:picChg>
        <pc:picChg chg="add mod">
          <ac:chgData name="Ann Marie Sorrell" userId="c6b3336a2f3e3521" providerId="LiveId" clId="{4CF490B6-ED6A-462D-9602-6A8D1FFF430C}" dt="2020-05-13T18:42:23.556" v="233" actId="1076"/>
          <ac:picMkLst>
            <pc:docMk/>
            <pc:sldMk cId="0" sldId="264"/>
            <ac:picMk id="3" creationId="{409B492F-17B2-47EA-AB5F-F088EFF97AAF}"/>
          </ac:picMkLst>
        </pc:picChg>
        <pc:picChg chg="del">
          <ac:chgData name="Ann Marie Sorrell" userId="c6b3336a2f3e3521" providerId="LiveId" clId="{4CF490B6-ED6A-462D-9602-6A8D1FFF430C}" dt="2020-05-13T18:39:43.357" v="214" actId="478"/>
          <ac:picMkLst>
            <pc:docMk/>
            <pc:sldMk cId="0" sldId="264"/>
            <ac:picMk id="145" creationId="{00000000-0000-0000-0000-000000000000}"/>
          </ac:picMkLst>
        </pc:picChg>
        <pc:picChg chg="del">
          <ac:chgData name="Ann Marie Sorrell" userId="c6b3336a2f3e3521" providerId="LiveId" clId="{4CF490B6-ED6A-462D-9602-6A8D1FFF430C}" dt="2020-05-13T18:39:45.018" v="215" actId="478"/>
          <ac:picMkLst>
            <pc:docMk/>
            <pc:sldMk cId="0" sldId="264"/>
            <ac:picMk id="146" creationId="{00000000-0000-0000-0000-000000000000}"/>
          </ac:picMkLst>
        </pc:picChg>
      </pc:sldChg>
      <pc:sldChg chg="addSp delSp modSp mod">
        <pc:chgData name="Ann Marie Sorrell" userId="c6b3336a2f3e3521" providerId="LiveId" clId="{4CF490B6-ED6A-462D-9602-6A8D1FFF430C}" dt="2020-05-13T18:44:05.085" v="244" actId="1076"/>
        <pc:sldMkLst>
          <pc:docMk/>
          <pc:sldMk cId="0" sldId="265"/>
        </pc:sldMkLst>
        <pc:picChg chg="add mod">
          <ac:chgData name="Ann Marie Sorrell" userId="c6b3336a2f3e3521" providerId="LiveId" clId="{4CF490B6-ED6A-462D-9602-6A8D1FFF430C}" dt="2020-05-13T18:43:44.344" v="241" actId="14100"/>
          <ac:picMkLst>
            <pc:docMk/>
            <pc:sldMk cId="0" sldId="265"/>
            <ac:picMk id="2" creationId="{FB5103CA-94D7-4CCA-BA2D-D79240479454}"/>
          </ac:picMkLst>
        </pc:picChg>
        <pc:picChg chg="add mod">
          <ac:chgData name="Ann Marie Sorrell" userId="c6b3336a2f3e3521" providerId="LiveId" clId="{4CF490B6-ED6A-462D-9602-6A8D1FFF430C}" dt="2020-05-13T18:44:05.085" v="244" actId="1076"/>
          <ac:picMkLst>
            <pc:docMk/>
            <pc:sldMk cId="0" sldId="265"/>
            <ac:picMk id="3" creationId="{9E806D60-3CCF-4E16-89B1-523A494E2A57}"/>
          </ac:picMkLst>
        </pc:picChg>
        <pc:picChg chg="del">
          <ac:chgData name="Ann Marie Sorrell" userId="c6b3336a2f3e3521" providerId="LiveId" clId="{4CF490B6-ED6A-462D-9602-6A8D1FFF430C}" dt="2020-05-13T18:42:29.819" v="235" actId="478"/>
          <ac:picMkLst>
            <pc:docMk/>
            <pc:sldMk cId="0" sldId="265"/>
            <ac:picMk id="149" creationId="{00000000-0000-0000-0000-000000000000}"/>
          </ac:picMkLst>
        </pc:picChg>
        <pc:picChg chg="del">
          <ac:chgData name="Ann Marie Sorrell" userId="c6b3336a2f3e3521" providerId="LiveId" clId="{4CF490B6-ED6A-462D-9602-6A8D1FFF430C}" dt="2020-05-13T18:42:28.101" v="234" actId="478"/>
          <ac:picMkLst>
            <pc:docMk/>
            <pc:sldMk cId="0" sldId="265"/>
            <ac:picMk id="150" creationId="{00000000-0000-0000-0000-000000000000}"/>
          </ac:picMkLst>
        </pc:picChg>
      </pc:sldChg>
      <pc:sldChg chg="addSp delSp modSp mod">
        <pc:chgData name="Ann Marie Sorrell" userId="c6b3336a2f3e3521" providerId="LiveId" clId="{4CF490B6-ED6A-462D-9602-6A8D1FFF430C}" dt="2020-05-13T18:48:13.177" v="260" actId="1076"/>
        <pc:sldMkLst>
          <pc:docMk/>
          <pc:sldMk cId="0" sldId="266"/>
        </pc:sldMkLst>
        <pc:picChg chg="add mod">
          <ac:chgData name="Ann Marie Sorrell" userId="c6b3336a2f3e3521" providerId="LiveId" clId="{4CF490B6-ED6A-462D-9602-6A8D1FFF430C}" dt="2020-05-13T18:48:05.296" v="259" actId="1076"/>
          <ac:picMkLst>
            <pc:docMk/>
            <pc:sldMk cId="0" sldId="266"/>
            <ac:picMk id="2" creationId="{9E90AAF0-42C9-4C03-B9D3-E7FFBF0202C0}"/>
          </ac:picMkLst>
        </pc:picChg>
        <pc:picChg chg="add mod">
          <ac:chgData name="Ann Marie Sorrell" userId="c6b3336a2f3e3521" providerId="LiveId" clId="{4CF490B6-ED6A-462D-9602-6A8D1FFF430C}" dt="2020-05-13T18:48:13.177" v="260" actId="1076"/>
          <ac:picMkLst>
            <pc:docMk/>
            <pc:sldMk cId="0" sldId="266"/>
            <ac:picMk id="3" creationId="{5A1127BE-A527-4C65-8D24-20227D664B9D}"/>
          </ac:picMkLst>
        </pc:picChg>
        <pc:picChg chg="del">
          <ac:chgData name="Ann Marie Sorrell" userId="c6b3336a2f3e3521" providerId="LiveId" clId="{4CF490B6-ED6A-462D-9602-6A8D1FFF430C}" dt="2020-05-13T18:45:42.376" v="246" actId="478"/>
          <ac:picMkLst>
            <pc:docMk/>
            <pc:sldMk cId="0" sldId="266"/>
            <ac:picMk id="153" creationId="{00000000-0000-0000-0000-000000000000}"/>
          </ac:picMkLst>
        </pc:picChg>
        <pc:picChg chg="del">
          <ac:chgData name="Ann Marie Sorrell" userId="c6b3336a2f3e3521" providerId="LiveId" clId="{4CF490B6-ED6A-462D-9602-6A8D1FFF430C}" dt="2020-05-13T18:44:20.552" v="245" actId="478"/>
          <ac:picMkLst>
            <pc:docMk/>
            <pc:sldMk cId="0" sldId="266"/>
            <ac:picMk id="154" creationId="{00000000-0000-0000-0000-000000000000}"/>
          </ac:picMkLst>
        </pc:picChg>
      </pc:sldChg>
      <pc:sldChg chg="addSp delSp modSp mod">
        <pc:chgData name="Ann Marie Sorrell" userId="c6b3336a2f3e3521" providerId="LiveId" clId="{4CF490B6-ED6A-462D-9602-6A8D1FFF430C}" dt="2020-05-13T18:49:55.992" v="275" actId="1076"/>
        <pc:sldMkLst>
          <pc:docMk/>
          <pc:sldMk cId="0" sldId="267"/>
        </pc:sldMkLst>
        <pc:picChg chg="add mod">
          <ac:chgData name="Ann Marie Sorrell" userId="c6b3336a2f3e3521" providerId="LiveId" clId="{4CF490B6-ED6A-462D-9602-6A8D1FFF430C}" dt="2020-05-13T18:49:55.992" v="275" actId="1076"/>
          <ac:picMkLst>
            <pc:docMk/>
            <pc:sldMk cId="0" sldId="267"/>
            <ac:picMk id="2" creationId="{90C32134-9D3B-4242-90F4-F1B5E4055E26}"/>
          </ac:picMkLst>
        </pc:picChg>
        <pc:picChg chg="add mod">
          <ac:chgData name="Ann Marie Sorrell" userId="c6b3336a2f3e3521" providerId="LiveId" clId="{4CF490B6-ED6A-462D-9602-6A8D1FFF430C}" dt="2020-05-13T18:49:51.729" v="274" actId="14100"/>
          <ac:picMkLst>
            <pc:docMk/>
            <pc:sldMk cId="0" sldId="267"/>
            <ac:picMk id="3" creationId="{8A407526-887F-4666-92D2-89AF12A1ED7C}"/>
          </ac:picMkLst>
        </pc:picChg>
        <pc:picChg chg="del">
          <ac:chgData name="Ann Marie Sorrell" userId="c6b3336a2f3e3521" providerId="LiveId" clId="{4CF490B6-ED6A-462D-9602-6A8D1FFF430C}" dt="2020-05-13T18:48:26.965" v="261" actId="478"/>
          <ac:picMkLst>
            <pc:docMk/>
            <pc:sldMk cId="0" sldId="267"/>
            <ac:picMk id="157" creationId="{00000000-0000-0000-0000-000000000000}"/>
          </ac:picMkLst>
        </pc:picChg>
        <pc:picChg chg="del">
          <ac:chgData name="Ann Marie Sorrell" userId="c6b3336a2f3e3521" providerId="LiveId" clId="{4CF490B6-ED6A-462D-9602-6A8D1FFF430C}" dt="2020-05-13T18:48:28.725" v="262" actId="478"/>
          <ac:picMkLst>
            <pc:docMk/>
            <pc:sldMk cId="0" sldId="267"/>
            <ac:picMk id="158" creationId="{00000000-0000-0000-0000-000000000000}"/>
          </ac:picMkLst>
        </pc:picChg>
      </pc:sldChg>
      <pc:sldChg chg="addSp delSp modSp mod">
        <pc:chgData name="Ann Marie Sorrell" userId="c6b3336a2f3e3521" providerId="LiveId" clId="{4CF490B6-ED6A-462D-9602-6A8D1FFF430C}" dt="2020-05-13T18:51:17.276" v="287" actId="1076"/>
        <pc:sldMkLst>
          <pc:docMk/>
          <pc:sldMk cId="0" sldId="268"/>
        </pc:sldMkLst>
        <pc:picChg chg="add mod">
          <ac:chgData name="Ann Marie Sorrell" userId="c6b3336a2f3e3521" providerId="LiveId" clId="{4CF490B6-ED6A-462D-9602-6A8D1FFF430C}" dt="2020-05-13T18:51:17.276" v="287" actId="1076"/>
          <ac:picMkLst>
            <pc:docMk/>
            <pc:sldMk cId="0" sldId="268"/>
            <ac:picMk id="2" creationId="{A202B66C-ED20-415B-AE58-68325C38E2A3}"/>
          </ac:picMkLst>
        </pc:picChg>
        <pc:picChg chg="add mod">
          <ac:chgData name="Ann Marie Sorrell" userId="c6b3336a2f3e3521" providerId="LiveId" clId="{4CF490B6-ED6A-462D-9602-6A8D1FFF430C}" dt="2020-05-13T18:51:14.168" v="286" actId="1076"/>
          <ac:picMkLst>
            <pc:docMk/>
            <pc:sldMk cId="0" sldId="268"/>
            <ac:picMk id="3" creationId="{2289329B-4C23-4DF9-A8B0-0412145E2D67}"/>
          </ac:picMkLst>
        </pc:picChg>
        <pc:picChg chg="del">
          <ac:chgData name="Ann Marie Sorrell" userId="c6b3336a2f3e3521" providerId="LiveId" clId="{4CF490B6-ED6A-462D-9602-6A8D1FFF430C}" dt="2020-05-13T18:50:04.466" v="276" actId="478"/>
          <ac:picMkLst>
            <pc:docMk/>
            <pc:sldMk cId="0" sldId="268"/>
            <ac:picMk id="161" creationId="{00000000-0000-0000-0000-000000000000}"/>
          </ac:picMkLst>
        </pc:picChg>
        <pc:picChg chg="del">
          <ac:chgData name="Ann Marie Sorrell" userId="c6b3336a2f3e3521" providerId="LiveId" clId="{4CF490B6-ED6A-462D-9602-6A8D1FFF430C}" dt="2020-05-13T18:50:06.194" v="277" actId="478"/>
          <ac:picMkLst>
            <pc:docMk/>
            <pc:sldMk cId="0" sldId="268"/>
            <ac:picMk id="162" creationId="{00000000-0000-0000-0000-000000000000}"/>
          </ac:picMkLst>
        </pc:picChg>
      </pc:sldChg>
      <pc:sldChg chg="addSp delSp modSp mod">
        <pc:chgData name="Ann Marie Sorrell" userId="c6b3336a2f3e3521" providerId="LiveId" clId="{4CF490B6-ED6A-462D-9602-6A8D1FFF430C}" dt="2020-05-13T18:52:46.774" v="299" actId="1076"/>
        <pc:sldMkLst>
          <pc:docMk/>
          <pc:sldMk cId="0" sldId="269"/>
        </pc:sldMkLst>
        <pc:picChg chg="add mod">
          <ac:chgData name="Ann Marie Sorrell" userId="c6b3336a2f3e3521" providerId="LiveId" clId="{4CF490B6-ED6A-462D-9602-6A8D1FFF430C}" dt="2020-05-13T18:52:32.660" v="296" actId="1076"/>
          <ac:picMkLst>
            <pc:docMk/>
            <pc:sldMk cId="0" sldId="269"/>
            <ac:picMk id="2" creationId="{B78EF184-D6D4-4403-915D-8D694825A906}"/>
          </ac:picMkLst>
        </pc:picChg>
        <pc:picChg chg="add mod">
          <ac:chgData name="Ann Marie Sorrell" userId="c6b3336a2f3e3521" providerId="LiveId" clId="{4CF490B6-ED6A-462D-9602-6A8D1FFF430C}" dt="2020-05-13T18:52:46.774" v="299" actId="1076"/>
          <ac:picMkLst>
            <pc:docMk/>
            <pc:sldMk cId="0" sldId="269"/>
            <ac:picMk id="3" creationId="{E6124E26-7419-498E-A428-F9BBDDD228BA}"/>
          </ac:picMkLst>
        </pc:picChg>
        <pc:picChg chg="del">
          <ac:chgData name="Ann Marie Sorrell" userId="c6b3336a2f3e3521" providerId="LiveId" clId="{4CF490B6-ED6A-462D-9602-6A8D1FFF430C}" dt="2020-05-13T18:51:23.527" v="288" actId="478"/>
          <ac:picMkLst>
            <pc:docMk/>
            <pc:sldMk cId="0" sldId="269"/>
            <ac:picMk id="165" creationId="{00000000-0000-0000-0000-000000000000}"/>
          </ac:picMkLst>
        </pc:picChg>
        <pc:picChg chg="del">
          <ac:chgData name="Ann Marie Sorrell" userId="c6b3336a2f3e3521" providerId="LiveId" clId="{4CF490B6-ED6A-462D-9602-6A8D1FFF430C}" dt="2020-05-13T18:51:25.264" v="289" actId="478"/>
          <ac:picMkLst>
            <pc:docMk/>
            <pc:sldMk cId="0" sldId="269"/>
            <ac:picMk id="166" creationId="{00000000-0000-0000-0000-000000000000}"/>
          </ac:picMkLst>
        </pc:picChg>
      </pc:sldChg>
      <pc:sldChg chg="addSp delSp modSp mod">
        <pc:chgData name="Ann Marie Sorrell" userId="c6b3336a2f3e3521" providerId="LiveId" clId="{4CF490B6-ED6A-462D-9602-6A8D1FFF430C}" dt="2020-05-13T19:04:18.988" v="311" actId="1076"/>
        <pc:sldMkLst>
          <pc:docMk/>
          <pc:sldMk cId="0" sldId="270"/>
        </pc:sldMkLst>
        <pc:picChg chg="add mod">
          <ac:chgData name="Ann Marie Sorrell" userId="c6b3336a2f3e3521" providerId="LiveId" clId="{4CF490B6-ED6A-462D-9602-6A8D1FFF430C}" dt="2020-05-13T19:03:57.877" v="308" actId="1076"/>
          <ac:picMkLst>
            <pc:docMk/>
            <pc:sldMk cId="0" sldId="270"/>
            <ac:picMk id="2" creationId="{16F15F48-64A9-44CB-AD26-53762B85735D}"/>
          </ac:picMkLst>
        </pc:picChg>
        <pc:picChg chg="add mod">
          <ac:chgData name="Ann Marie Sorrell" userId="c6b3336a2f3e3521" providerId="LiveId" clId="{4CF490B6-ED6A-462D-9602-6A8D1FFF430C}" dt="2020-05-13T19:04:18.988" v="311" actId="1076"/>
          <ac:picMkLst>
            <pc:docMk/>
            <pc:sldMk cId="0" sldId="270"/>
            <ac:picMk id="3" creationId="{6AA6E517-F401-4183-A0DD-0FF5B4CE01AF}"/>
          </ac:picMkLst>
        </pc:picChg>
        <pc:picChg chg="del">
          <ac:chgData name="Ann Marie Sorrell" userId="c6b3336a2f3e3521" providerId="LiveId" clId="{4CF490B6-ED6A-462D-9602-6A8D1FFF430C}" dt="2020-05-13T18:52:55.692" v="300" actId="478"/>
          <ac:picMkLst>
            <pc:docMk/>
            <pc:sldMk cId="0" sldId="270"/>
            <ac:picMk id="169" creationId="{00000000-0000-0000-0000-000000000000}"/>
          </ac:picMkLst>
        </pc:picChg>
        <pc:picChg chg="del">
          <ac:chgData name="Ann Marie Sorrell" userId="c6b3336a2f3e3521" providerId="LiveId" clId="{4CF490B6-ED6A-462D-9602-6A8D1FFF430C}" dt="2020-05-13T18:52:57.096" v="301" actId="478"/>
          <ac:picMkLst>
            <pc:docMk/>
            <pc:sldMk cId="0" sldId="270"/>
            <ac:picMk id="170" creationId="{00000000-0000-0000-0000-000000000000}"/>
          </ac:picMkLst>
        </pc:picChg>
      </pc:sldChg>
      <pc:sldChg chg="addSp delSp modSp mod">
        <pc:chgData name="Ann Marie Sorrell" userId="c6b3336a2f3e3521" providerId="LiveId" clId="{4CF490B6-ED6A-462D-9602-6A8D1FFF430C}" dt="2020-05-13T19:07:38.976" v="336" actId="1076"/>
        <pc:sldMkLst>
          <pc:docMk/>
          <pc:sldMk cId="0" sldId="271"/>
        </pc:sldMkLst>
        <pc:picChg chg="add mod">
          <ac:chgData name="Ann Marie Sorrell" userId="c6b3336a2f3e3521" providerId="LiveId" clId="{4CF490B6-ED6A-462D-9602-6A8D1FFF430C}" dt="2020-05-13T19:07:38.976" v="336" actId="1076"/>
          <ac:picMkLst>
            <pc:docMk/>
            <pc:sldMk cId="0" sldId="271"/>
            <ac:picMk id="2" creationId="{51ED228A-926E-4BF2-B45A-063B1696E5CC}"/>
          </ac:picMkLst>
        </pc:picChg>
        <pc:picChg chg="add mod">
          <ac:chgData name="Ann Marie Sorrell" userId="c6b3336a2f3e3521" providerId="LiveId" clId="{4CF490B6-ED6A-462D-9602-6A8D1FFF430C}" dt="2020-05-13T19:07:36.777" v="335" actId="1076"/>
          <ac:picMkLst>
            <pc:docMk/>
            <pc:sldMk cId="0" sldId="271"/>
            <ac:picMk id="3" creationId="{86BC5676-CDFA-43D9-B1F6-1D5135CD2C95}"/>
          </ac:picMkLst>
        </pc:picChg>
        <pc:picChg chg="del">
          <ac:chgData name="Ann Marie Sorrell" userId="c6b3336a2f3e3521" providerId="LiveId" clId="{4CF490B6-ED6A-462D-9602-6A8D1FFF430C}" dt="2020-05-13T19:04:26.076" v="312" actId="478"/>
          <ac:picMkLst>
            <pc:docMk/>
            <pc:sldMk cId="0" sldId="271"/>
            <ac:picMk id="173" creationId="{00000000-0000-0000-0000-000000000000}"/>
          </ac:picMkLst>
        </pc:picChg>
        <pc:picChg chg="del">
          <ac:chgData name="Ann Marie Sorrell" userId="c6b3336a2f3e3521" providerId="LiveId" clId="{4CF490B6-ED6A-462D-9602-6A8D1FFF430C}" dt="2020-05-13T19:04:28.320" v="313" actId="478"/>
          <ac:picMkLst>
            <pc:docMk/>
            <pc:sldMk cId="0" sldId="271"/>
            <ac:picMk id="174" creationId="{00000000-0000-0000-0000-000000000000}"/>
          </ac:picMkLst>
        </pc:picChg>
      </pc:sldChg>
      <pc:sldChg chg="addSp delSp modSp mod">
        <pc:chgData name="Ann Marie Sorrell" userId="c6b3336a2f3e3521" providerId="LiveId" clId="{4CF490B6-ED6A-462D-9602-6A8D1FFF430C}" dt="2020-05-13T19:07:00.981" v="328" actId="1076"/>
        <pc:sldMkLst>
          <pc:docMk/>
          <pc:sldMk cId="0" sldId="272"/>
        </pc:sldMkLst>
        <pc:picChg chg="add mod">
          <ac:chgData name="Ann Marie Sorrell" userId="c6b3336a2f3e3521" providerId="LiveId" clId="{4CF490B6-ED6A-462D-9602-6A8D1FFF430C}" dt="2020-05-13T19:06:42.502" v="325" actId="1076"/>
          <ac:picMkLst>
            <pc:docMk/>
            <pc:sldMk cId="0" sldId="272"/>
            <ac:picMk id="2" creationId="{35658A2F-379E-4BF2-BB88-0E3DFE5C6B6E}"/>
          </ac:picMkLst>
        </pc:picChg>
        <pc:picChg chg="add mod">
          <ac:chgData name="Ann Marie Sorrell" userId="c6b3336a2f3e3521" providerId="LiveId" clId="{4CF490B6-ED6A-462D-9602-6A8D1FFF430C}" dt="2020-05-13T19:07:00.981" v="328" actId="1076"/>
          <ac:picMkLst>
            <pc:docMk/>
            <pc:sldMk cId="0" sldId="272"/>
            <ac:picMk id="3" creationId="{0F9DFDE7-1C1F-4B78-9871-73667E7A38BD}"/>
          </ac:picMkLst>
        </pc:picChg>
        <pc:picChg chg="del">
          <ac:chgData name="Ann Marie Sorrell" userId="c6b3336a2f3e3521" providerId="LiveId" clId="{4CF490B6-ED6A-462D-9602-6A8D1FFF430C}" dt="2020-05-13T19:05:28.935" v="317" actId="478"/>
          <ac:picMkLst>
            <pc:docMk/>
            <pc:sldMk cId="0" sldId="272"/>
            <ac:picMk id="177" creationId="{00000000-0000-0000-0000-000000000000}"/>
          </ac:picMkLst>
        </pc:picChg>
        <pc:picChg chg="del">
          <ac:chgData name="Ann Marie Sorrell" userId="c6b3336a2f3e3521" providerId="LiveId" clId="{4CF490B6-ED6A-462D-9602-6A8D1FFF430C}" dt="2020-05-13T19:05:30.652" v="318" actId="478"/>
          <ac:picMkLst>
            <pc:docMk/>
            <pc:sldMk cId="0" sldId="272"/>
            <ac:picMk id="178" creationId="{00000000-0000-0000-0000-00000000000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5" name="Shape 9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Text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1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0"/>
            <a:ext cx="258624" cy="24830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Text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3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0"/>
            <a:ext cx="258624" cy="24830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0"/>
            <a:ext cx="258624" cy="24830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itle Text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457200">
              <a:buSzTx/>
              <a:buFontTx/>
              <a:buNone/>
              <a:defRPr sz="2400" b="1"/>
            </a:lvl2pPr>
            <a:lvl3pPr marL="0" indent="914400">
              <a:buSzTx/>
              <a:buFontTx/>
              <a:buNone/>
              <a:defRPr sz="2400" b="1"/>
            </a:lvl3pPr>
            <a:lvl4pPr marL="0" indent="1371600">
              <a:buSzTx/>
              <a:buFontTx/>
              <a:buNone/>
              <a:defRPr sz="2400" b="1"/>
            </a:lvl4pPr>
            <a:lvl5pPr marL="0" indent="1828800"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2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0"/>
            <a:ext cx="258624" cy="24830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0"/>
            <a:ext cx="258624" cy="24830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0"/>
            <a:ext cx="258624" cy="24830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76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7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  <a:endParaRPr/>
          </a:p>
        </p:txBody>
      </p:sp>
      <p:sp>
        <p:nvSpPr>
          <p:cNvPr id="7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0"/>
            <a:ext cx="258624" cy="24830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86" name="Picture Placeholder 2"/>
          <p:cNvSpPr>
            <a:spLocks noGrp="1"/>
          </p:cNvSpPr>
          <p:nvPr>
            <p:ph type="pic" sz="half" idx="13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0"/>
            <a:ext cx="258624" cy="24830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"/>
          <p:cNvSpPr/>
          <p:nvPr/>
        </p:nvSpPr>
        <p:spPr>
          <a:xfrm>
            <a:off x="-4498" y="6410612"/>
            <a:ext cx="12200996" cy="454868"/>
          </a:xfrm>
          <a:prstGeom prst="rect">
            <a:avLst/>
          </a:prstGeom>
          <a:solidFill>
            <a:srgbClr val="CF3A6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3" name="Shape"/>
          <p:cNvSpPr/>
          <p:nvPr/>
        </p:nvSpPr>
        <p:spPr>
          <a:xfrm>
            <a:off x="-1396419" y="5008322"/>
            <a:ext cx="2715767" cy="28171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solidFill>
            <a:srgbClr val="E1913E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4" name="Square"/>
          <p:cNvSpPr/>
          <p:nvPr/>
        </p:nvSpPr>
        <p:spPr>
          <a:xfrm>
            <a:off x="11389999" y="6189472"/>
            <a:ext cx="454868" cy="454868"/>
          </a:xfrm>
          <a:prstGeom prst="rect">
            <a:avLst/>
          </a:prstGeom>
          <a:solidFill>
            <a:srgbClr val="973191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471451" y="6244186"/>
            <a:ext cx="321988" cy="3454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ctr">
              <a:defRPr sz="15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" name="Rounded Rectangle"/>
          <p:cNvSpPr/>
          <p:nvPr/>
        </p:nvSpPr>
        <p:spPr>
          <a:xfrm>
            <a:off x="499533" y="6292753"/>
            <a:ext cx="3880975" cy="248306"/>
          </a:xfrm>
          <a:prstGeom prst="roundRect">
            <a:avLst>
              <a:gd name="adj" fmla="val 50000"/>
            </a:avLst>
          </a:prstGeom>
          <a:solidFill>
            <a:srgbClr val="0192B2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pic>
        <p:nvPicPr>
          <p:cNvPr id="7" name="hallandalebeach-logo.png" descr="hallandalebeach-logo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96937" y="269279"/>
            <a:ext cx="633693" cy="587433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Title Text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9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ct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Open Sans"/>
        </a:defRPr>
      </a:lvl1pPr>
      <a:lvl2pPr marL="0" marR="0" indent="457200" algn="ct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Open Sans"/>
        </a:defRPr>
      </a:lvl2pPr>
      <a:lvl3pPr marL="0" marR="0" indent="914400" algn="ct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Open Sans"/>
        </a:defRPr>
      </a:lvl3pPr>
      <a:lvl4pPr marL="0" marR="0" indent="1371600" algn="ct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Open Sans"/>
        </a:defRPr>
      </a:lvl4pPr>
      <a:lvl5pPr marL="0" marR="0" indent="1828800" algn="ct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Open Sans"/>
        </a:defRPr>
      </a:lvl5pPr>
      <a:lvl6pPr marL="0" marR="0" indent="2286000" algn="ct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Open Sans"/>
        </a:defRPr>
      </a:lvl6pPr>
      <a:lvl7pPr marL="0" marR="0" indent="2743200" algn="ct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Open Sans"/>
        </a:defRPr>
      </a:lvl7pPr>
      <a:lvl8pPr marL="0" marR="0" indent="3200400" algn="ct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Open Sans"/>
        </a:defRPr>
      </a:lvl8pPr>
      <a:lvl9pPr marL="0" marR="0" indent="3657600" algn="ct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Open San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525913" y="6244186"/>
            <a:ext cx="213064" cy="345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</a:t>
            </a:fld>
            <a:endParaRPr/>
          </a:p>
        </p:txBody>
      </p:sp>
      <p:sp>
        <p:nvSpPr>
          <p:cNvPr id="98" name="2020 Florida…"/>
          <p:cNvSpPr txBox="1"/>
          <p:nvPr/>
        </p:nvSpPr>
        <p:spPr>
          <a:xfrm>
            <a:off x="841491" y="1097861"/>
            <a:ext cx="5589024" cy="1808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defTabSz="457200">
              <a:lnSpc>
                <a:spcPct val="80000"/>
              </a:lnSpc>
              <a:defRPr sz="3500" cap="all">
                <a:solidFill>
                  <a:srgbClr val="4191B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pPr>
            <a:r>
              <a:t>2020 Florida </a:t>
            </a:r>
          </a:p>
          <a:p>
            <a:pPr defTabSz="457200">
              <a:lnSpc>
                <a:spcPct val="80000"/>
              </a:lnSpc>
              <a:defRPr sz="3500" cap="all">
                <a:solidFill>
                  <a:srgbClr val="4191B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pPr>
            <a:r>
              <a:t>Redevelopment Association </a:t>
            </a:r>
          </a:p>
          <a:p>
            <a:pPr defTabSz="457200">
              <a:lnSpc>
                <a:spcPct val="80000"/>
              </a:lnSpc>
              <a:defRPr sz="3500" cap="all">
                <a:solidFill>
                  <a:srgbClr val="4191B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pPr>
            <a:r>
              <a:t>Roy F. Kenzie Awards</a:t>
            </a:r>
          </a:p>
        </p:txBody>
      </p:sp>
      <p:sp>
        <p:nvSpPr>
          <p:cNvPr id="100" name="Award Entry Category: Annual Report"/>
          <p:cNvSpPr txBox="1"/>
          <p:nvPr/>
        </p:nvSpPr>
        <p:spPr>
          <a:xfrm>
            <a:off x="896936" y="2393657"/>
            <a:ext cx="4027704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defTabSz="457200">
              <a:defRPr sz="1600">
                <a:solidFill>
                  <a:srgbClr val="973191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 dirty="0"/>
              <a:t>Award Entry Category:</a:t>
            </a:r>
            <a:r>
              <a:rPr dirty="0"/>
              <a:t> </a:t>
            </a:r>
            <a:r>
              <a:rPr lang="en-US" dirty="0"/>
              <a:t>Planning Studies</a:t>
            </a:r>
            <a:endParaRPr dirty="0"/>
          </a:p>
        </p:txBody>
      </p:sp>
      <p:sp>
        <p:nvSpPr>
          <p:cNvPr id="101" name="Submitted by…"/>
          <p:cNvSpPr txBox="1"/>
          <p:nvPr/>
        </p:nvSpPr>
        <p:spPr>
          <a:xfrm>
            <a:off x="888312" y="3987470"/>
            <a:ext cx="5005535" cy="11439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spcBef>
                <a:spcPts val="200"/>
              </a:spcBef>
              <a:defRPr sz="1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/>
              <a:t>Submitted by</a:t>
            </a:r>
          </a:p>
          <a:p>
            <a:pPr>
              <a:spcBef>
                <a:spcPts val="200"/>
              </a:spcBef>
              <a:defRPr sz="1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/>
              <a:t>Hallandale Beach Community Redevelopment Agency</a:t>
            </a:r>
          </a:p>
          <a:p>
            <a:pPr>
              <a:spcBef>
                <a:spcPts val="200"/>
              </a:spcBef>
              <a:defRPr sz="1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/>
              <a:t>Jeremy Earle, Ph.D., AICP, FRA-RA │ Assistant City Manager/CRA Executive Director</a:t>
            </a:r>
          </a:p>
          <a:p>
            <a:pPr>
              <a:spcBef>
                <a:spcPts val="200"/>
              </a:spcBef>
              <a:defRPr sz="1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/>
              <a:t>City of Hallandale Beach</a:t>
            </a:r>
          </a:p>
          <a:p>
            <a:pPr>
              <a:spcBef>
                <a:spcPts val="200"/>
              </a:spcBef>
              <a:defRPr sz="1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/>
              <a:t>400 South Federal Highway</a:t>
            </a:r>
          </a:p>
          <a:p>
            <a:pPr>
              <a:spcBef>
                <a:spcPts val="200"/>
              </a:spcBef>
              <a:defRPr sz="1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/>
              <a:t>Hallandale Beach, FL, 33009</a:t>
            </a:r>
          </a:p>
        </p:txBody>
      </p:sp>
      <p:sp>
        <p:nvSpPr>
          <p:cNvPr id="102" name="Rectangle"/>
          <p:cNvSpPr/>
          <p:nvPr/>
        </p:nvSpPr>
        <p:spPr>
          <a:xfrm>
            <a:off x="942084" y="3557428"/>
            <a:ext cx="1138352" cy="117836"/>
          </a:xfrm>
          <a:prstGeom prst="rect">
            <a:avLst/>
          </a:prstGeom>
          <a:solidFill>
            <a:srgbClr val="973191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0" name="Award Entry Category: Annual Report">
            <a:extLst>
              <a:ext uri="{FF2B5EF4-FFF2-40B4-BE49-F238E27FC236}">
                <a16:creationId xmlns:a16="http://schemas.microsoft.com/office/drawing/2014/main" id="{7F3A353C-B25C-4D40-B5EC-34CF1D699E06}"/>
              </a:ext>
            </a:extLst>
          </p:cNvPr>
          <p:cNvSpPr txBox="1"/>
          <p:nvPr/>
        </p:nvSpPr>
        <p:spPr>
          <a:xfrm>
            <a:off x="888312" y="2932992"/>
            <a:ext cx="4524635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defTabSz="457200">
              <a:defRPr sz="1600">
                <a:solidFill>
                  <a:srgbClr val="973191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sz="1600" dirty="0">
                <a:sym typeface="Open Sans"/>
              </a:rPr>
              <a:t>Hallandale Beach Community Redevelopment </a:t>
            </a:r>
          </a:p>
          <a:p>
            <a:pPr defTabSz="457200">
              <a:defRPr sz="1600">
                <a:solidFill>
                  <a:srgbClr val="973191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sz="1600" dirty="0">
                <a:sym typeface="Open Sans"/>
              </a:rPr>
              <a:t>Plan Modification 2020</a:t>
            </a:r>
          </a:p>
          <a:p>
            <a:pPr defTabSz="457200">
              <a:defRPr sz="1600">
                <a:solidFill>
                  <a:srgbClr val="973191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1AAEE2B-83BC-4C89-9DA4-AC6EAE7DCF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3698" y="0"/>
            <a:ext cx="4763998" cy="6161439"/>
          </a:xfrm>
          <a:prstGeom prst="rect">
            <a:avLst/>
          </a:prstGeom>
        </p:spPr>
      </p:pic>
      <p:sp>
        <p:nvSpPr>
          <p:cNvPr id="13" name="Circle">
            <a:extLst>
              <a:ext uri="{FF2B5EF4-FFF2-40B4-BE49-F238E27FC236}">
                <a16:creationId xmlns:a16="http://schemas.microsoft.com/office/drawing/2014/main" id="{DE1E80F6-826E-4265-B762-7773333DF9C7}"/>
              </a:ext>
            </a:extLst>
          </p:cNvPr>
          <p:cNvSpPr/>
          <p:nvPr/>
        </p:nvSpPr>
        <p:spPr>
          <a:xfrm>
            <a:off x="10246497" y="-537041"/>
            <a:ext cx="2984960" cy="2984960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pic>
        <p:nvPicPr>
          <p:cNvPr id="14" name="hallandalebeach-logo.png" descr="hallandalebeach-logo.png">
            <a:extLst>
              <a:ext uri="{FF2B5EF4-FFF2-40B4-BE49-F238E27FC236}">
                <a16:creationId xmlns:a16="http://schemas.microsoft.com/office/drawing/2014/main" id="{D8CD8AB0-1ADB-46E4-9106-DE3BE9D5E5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2134" y="355526"/>
            <a:ext cx="1376750" cy="127624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10</a:t>
            </a:fld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B5103CA-94D7-4CCA-BA2D-D792404794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3597" y="289021"/>
            <a:ext cx="4339502" cy="56051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E806D60-3CCF-4E16-89B1-523A494E2A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0386" y="289020"/>
            <a:ext cx="4339501" cy="56051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11</a:t>
            </a:fld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E90AAF0-42C9-4C03-B9D3-E7FFBF0202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192" y="212845"/>
            <a:ext cx="4542423" cy="5809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A1127BE-A527-4C65-8D24-20227D664B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6901" y="212845"/>
            <a:ext cx="4487952" cy="57969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12</a:t>
            </a:fld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0C32134-9D3B-4242-90F4-F1B5E4055E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3013" y="197026"/>
            <a:ext cx="4361829" cy="56340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A407526-887F-4666-92D2-89AF12A1ED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5580" y="197026"/>
            <a:ext cx="4361828" cy="56340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13</a:t>
            </a:fld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202B66C-ED20-415B-AE58-68325C38E2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0321" y="328377"/>
            <a:ext cx="4428971" cy="57207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89329B-4C23-4DF9-A8B0-0412145E2D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28377"/>
            <a:ext cx="4428971" cy="57207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14</a:t>
            </a:fld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78EF184-D6D4-4403-915D-8D694825A9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3089" y="176818"/>
            <a:ext cx="4484216" cy="57921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6124E26-7419-498E-A428-F9BBDDD228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0492" y="176818"/>
            <a:ext cx="4484215" cy="5792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15</a:t>
            </a:fld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6F15F48-64A9-44CB-AD26-53762B8573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9181" y="293012"/>
            <a:ext cx="4392791" cy="56740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AA6E517-F401-4183-A0DD-0FF5B4CE01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6133" y="286896"/>
            <a:ext cx="4433127" cy="56740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16</a:t>
            </a:fld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1ED228A-926E-4BF2-B45A-063B1696E5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3609" y="310412"/>
            <a:ext cx="4287635" cy="55381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6BC5676-CDFA-43D9-B1F6-1D5135CD2C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5950" y="324937"/>
            <a:ext cx="4276390" cy="5523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17</a:t>
            </a:fld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5658A2F-379E-4BF2-BB88-0E3DFE5C6B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8963" y="230180"/>
            <a:ext cx="4429158" cy="57209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F9DFDE7-1C1F-4B78-9871-73667E7A38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28633"/>
            <a:ext cx="4429158" cy="57209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525913" y="6244186"/>
            <a:ext cx="213064" cy="345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</a:t>
            </a:fld>
            <a:endParaRPr/>
          </a:p>
        </p:txBody>
      </p:sp>
      <p:sp>
        <p:nvSpPr>
          <p:cNvPr id="107" name="Title 1"/>
          <p:cNvSpPr txBox="1">
            <a:spLocks noGrp="1"/>
          </p:cNvSpPr>
          <p:nvPr>
            <p:ph type="title" idx="4294967295"/>
          </p:nvPr>
        </p:nvSpPr>
        <p:spPr>
          <a:xfrm>
            <a:off x="1885950" y="1466651"/>
            <a:ext cx="8420100" cy="392469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832104">
              <a:lnSpc>
                <a:spcPct val="70000"/>
              </a:lnSpc>
              <a:defRPr sz="11830">
                <a:solidFill>
                  <a:srgbClr val="4191B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1pPr>
          </a:lstStyle>
          <a:p>
            <a:r>
              <a:rPr sz="9000" dirty="0"/>
              <a:t>BEFORE &amp; AFTER 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TextBox 7"/>
          <p:cNvSpPr txBox="1"/>
          <p:nvPr/>
        </p:nvSpPr>
        <p:spPr>
          <a:xfrm>
            <a:off x="1074716" y="402166"/>
            <a:ext cx="4048542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3000">
                <a:solidFill>
                  <a:srgbClr val="408FA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1pPr>
          </a:lstStyle>
          <a:p>
            <a:r>
              <a:rPr lang="en-US" dirty="0"/>
              <a:t>Building on Previous Studies</a:t>
            </a:r>
            <a:endParaRPr dirty="0"/>
          </a:p>
        </p:txBody>
      </p:sp>
      <p:sp>
        <p:nvSpPr>
          <p:cNvPr id="112" name="TextBox 8"/>
          <p:cNvSpPr txBox="1"/>
          <p:nvPr/>
        </p:nvSpPr>
        <p:spPr>
          <a:xfrm>
            <a:off x="2548102" y="981807"/>
            <a:ext cx="881917" cy="333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rPr dirty="0"/>
              <a:t>BEFORE </a:t>
            </a:r>
          </a:p>
        </p:txBody>
      </p:sp>
      <p:sp>
        <p:nvSpPr>
          <p:cNvPr id="113" name="TextBox 9"/>
          <p:cNvSpPr txBox="1"/>
          <p:nvPr/>
        </p:nvSpPr>
        <p:spPr>
          <a:xfrm>
            <a:off x="7084765" y="981807"/>
            <a:ext cx="688589" cy="333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rPr dirty="0"/>
              <a:t>AFTER</a:t>
            </a:r>
          </a:p>
        </p:txBody>
      </p:sp>
      <p:sp>
        <p:nvSpPr>
          <p:cNvPr id="11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525913" y="6244186"/>
            <a:ext cx="213064" cy="345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3</a:t>
            </a:fld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EA4E701-B06F-4D2E-B2B0-1E3BD430F6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5180" y="1380172"/>
            <a:ext cx="3547762" cy="45802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FE2B66A-C210-40F5-BEF9-86BAA05E11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5179" y="1380172"/>
            <a:ext cx="3547762" cy="45825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TextBox 8"/>
          <p:cNvSpPr txBox="1"/>
          <p:nvPr/>
        </p:nvSpPr>
        <p:spPr>
          <a:xfrm>
            <a:off x="2509598" y="1155144"/>
            <a:ext cx="881917" cy="333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rPr dirty="0"/>
              <a:t>BEFORE </a:t>
            </a:r>
          </a:p>
        </p:txBody>
      </p:sp>
      <p:sp>
        <p:nvSpPr>
          <p:cNvPr id="117" name="TextBox 9"/>
          <p:cNvSpPr txBox="1"/>
          <p:nvPr/>
        </p:nvSpPr>
        <p:spPr>
          <a:xfrm>
            <a:off x="8436192" y="1155144"/>
            <a:ext cx="688590" cy="333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rPr dirty="0"/>
              <a:t>AFTER</a:t>
            </a:r>
          </a:p>
        </p:txBody>
      </p:sp>
      <p:sp>
        <p:nvSpPr>
          <p:cNvPr id="12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525913" y="6244186"/>
            <a:ext cx="213064" cy="345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4</a:t>
            </a:fld>
            <a:endParaRPr/>
          </a:p>
        </p:txBody>
      </p:sp>
      <p:sp>
        <p:nvSpPr>
          <p:cNvPr id="121" name="TextBox 7"/>
          <p:cNvSpPr txBox="1"/>
          <p:nvPr/>
        </p:nvSpPr>
        <p:spPr>
          <a:xfrm>
            <a:off x="1074716" y="378903"/>
            <a:ext cx="3380090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3000">
                <a:solidFill>
                  <a:srgbClr val="408FA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1pPr>
          </a:lstStyle>
          <a:p>
            <a:r>
              <a:rPr lang="en-US" dirty="0"/>
              <a:t>Transportation Network</a:t>
            </a:r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DF5A421-557E-4AF8-9667-1507630704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352" y="1728659"/>
            <a:ext cx="2570205" cy="33198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FF4B2A2-A3A4-49D3-A599-900A413326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2616" y="1728658"/>
            <a:ext cx="2570205" cy="33198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8B67FDD-AFC1-49ED-9533-3C06ACF990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0282" y="1728659"/>
            <a:ext cx="2570205" cy="33198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D13BEA0-9EBF-4B4E-991A-531357D089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2546" y="1728659"/>
            <a:ext cx="2570205" cy="33198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TextBox 8"/>
          <p:cNvSpPr txBox="1"/>
          <p:nvPr/>
        </p:nvSpPr>
        <p:spPr>
          <a:xfrm>
            <a:off x="2894773" y="1155144"/>
            <a:ext cx="881917" cy="333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rPr dirty="0"/>
              <a:t>BEFORE </a:t>
            </a:r>
          </a:p>
        </p:txBody>
      </p:sp>
      <p:sp>
        <p:nvSpPr>
          <p:cNvPr id="124" name="TextBox 9"/>
          <p:cNvSpPr txBox="1"/>
          <p:nvPr/>
        </p:nvSpPr>
        <p:spPr>
          <a:xfrm>
            <a:off x="8600992" y="1155144"/>
            <a:ext cx="688590" cy="333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rPr dirty="0"/>
              <a:t>AFTER</a:t>
            </a:r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525913" y="6244186"/>
            <a:ext cx="213064" cy="345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5</a:t>
            </a:fld>
            <a:endParaRPr/>
          </a:p>
        </p:txBody>
      </p:sp>
      <p:sp>
        <p:nvSpPr>
          <p:cNvPr id="128" name="TextBox 7"/>
          <p:cNvSpPr txBox="1"/>
          <p:nvPr/>
        </p:nvSpPr>
        <p:spPr>
          <a:xfrm>
            <a:off x="1074716" y="402166"/>
            <a:ext cx="1823574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3000">
                <a:solidFill>
                  <a:srgbClr val="408FA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1pPr>
          </a:lstStyle>
          <a:p>
            <a:r>
              <a:rPr lang="en-US" dirty="0"/>
              <a:t>Connectivity</a:t>
            </a:r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6F0F2D6-037A-4524-91C7-9187135589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457" y="1849906"/>
            <a:ext cx="2570205" cy="331984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9970C99-C5C0-4068-B0EF-8E8E93483E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5732" y="1849906"/>
            <a:ext cx="2570205" cy="33198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4ED2FB1-D457-4351-AF88-F9BBA589DC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5082" y="1849905"/>
            <a:ext cx="2570205" cy="33198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DC916A7-BDA2-42A1-8FD4-160041997B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2240" y="1849906"/>
            <a:ext cx="2570205" cy="33198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TextBox 8"/>
          <p:cNvSpPr txBox="1"/>
          <p:nvPr/>
        </p:nvSpPr>
        <p:spPr>
          <a:xfrm>
            <a:off x="1999062" y="1155144"/>
            <a:ext cx="881917" cy="333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BEFORE </a:t>
            </a:r>
          </a:p>
        </p:txBody>
      </p:sp>
      <p:sp>
        <p:nvSpPr>
          <p:cNvPr id="131" name="TextBox 9"/>
          <p:cNvSpPr txBox="1"/>
          <p:nvPr/>
        </p:nvSpPr>
        <p:spPr>
          <a:xfrm>
            <a:off x="5751705" y="1155144"/>
            <a:ext cx="688590" cy="333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AFTER</a:t>
            </a:r>
          </a:p>
        </p:txBody>
      </p:sp>
      <p:sp>
        <p:nvSpPr>
          <p:cNvPr id="13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525913" y="6244186"/>
            <a:ext cx="213064" cy="345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6</a:t>
            </a:fld>
            <a:endParaRPr/>
          </a:p>
        </p:txBody>
      </p:sp>
      <p:sp>
        <p:nvSpPr>
          <p:cNvPr id="135" name="TextBox 7"/>
          <p:cNvSpPr txBox="1"/>
          <p:nvPr/>
        </p:nvSpPr>
        <p:spPr>
          <a:xfrm>
            <a:off x="1074716" y="402166"/>
            <a:ext cx="3445813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3000">
                <a:solidFill>
                  <a:srgbClr val="408FA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1pPr>
          </a:lstStyle>
          <a:p>
            <a:r>
              <a:rPr lang="en-US" dirty="0"/>
              <a:t>Quadrant Improvements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8581A7-6498-473E-9BD4-674AF4DC70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917" y="1819594"/>
            <a:ext cx="2570205" cy="33198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8B0ABF-AE37-4C7E-9843-6B4A603377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4142" y="1769075"/>
            <a:ext cx="2570205" cy="33198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AEB9A08-32E2-4140-80F4-A84F7DA104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6539" y="1769075"/>
            <a:ext cx="2570205" cy="33198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8F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Title 1"/>
          <p:cNvSpPr txBox="1">
            <a:spLocks noGrp="1"/>
          </p:cNvSpPr>
          <p:nvPr>
            <p:ph type="ctrTitle"/>
          </p:nvPr>
        </p:nvSpPr>
        <p:spPr>
          <a:xfrm>
            <a:off x="1524000" y="2776934"/>
            <a:ext cx="9144000" cy="1304132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1pPr>
          </a:lstStyle>
          <a:p>
            <a:r>
              <a:t>ADDITIONAL PHOTOS</a:t>
            </a:r>
          </a:p>
        </p:txBody>
      </p:sp>
      <p:sp>
        <p:nvSpPr>
          <p:cNvPr id="13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172418" y="6414760"/>
            <a:ext cx="181382" cy="24830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7</a:t>
            </a:fld>
            <a:endParaRPr/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525913" y="6244186"/>
            <a:ext cx="213064" cy="345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8</a:t>
            </a:fld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5FC52FF-CFDA-4282-AD69-366D18185A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3131" y="493985"/>
            <a:ext cx="4251703" cy="54917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C4A1611-E6B6-47F9-B458-4F2ACD3E34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7204" y="493985"/>
            <a:ext cx="4251704" cy="54917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525913" y="6244186"/>
            <a:ext cx="213064" cy="345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9</a:t>
            </a:fld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30D5BC4-0399-4283-845C-FF14A649F7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8519" y="252525"/>
            <a:ext cx="4424038" cy="5714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09B492F-17B2-47EA-AB5F-F088EFF97A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87960"/>
            <a:ext cx="4396604" cy="56789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100</Words>
  <Application>Microsoft Macintosh PowerPoint</Application>
  <PresentationFormat>Widescreen</PresentationFormat>
  <Paragraphs>43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Open Sans</vt:lpstr>
      <vt:lpstr>Oswald Regular</vt:lpstr>
      <vt:lpstr>Office Theme</vt:lpstr>
      <vt:lpstr>PowerPoint Presentation</vt:lpstr>
      <vt:lpstr>BEFORE &amp; AFTER </vt:lpstr>
      <vt:lpstr>PowerPoint Presentation</vt:lpstr>
      <vt:lpstr>PowerPoint Presentation</vt:lpstr>
      <vt:lpstr>PowerPoint Presentation</vt:lpstr>
      <vt:lpstr>PowerPoint Presentation</vt:lpstr>
      <vt:lpstr>ADDITIONAL PHOTOS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 Marie Sorrell</dc:creator>
  <cp:lastModifiedBy>War Phare</cp:lastModifiedBy>
  <cp:revision>2</cp:revision>
  <dcterms:modified xsi:type="dcterms:W3CDTF">2020-05-13T21:01:37Z</dcterms:modified>
</cp:coreProperties>
</file>