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4" r:id="rId6"/>
    <p:sldId id="259" r:id="rId7"/>
    <p:sldId id="260" r:id="rId8"/>
    <p:sldId id="261" r:id="rId9"/>
    <p:sldId id="262" r:id="rId10"/>
    <p:sldId id="263" r:id="rId11"/>
    <p:sldId id="258" r:id="rId12"/>
    <p:sldId id="266" r:id="rId13"/>
    <p:sldId id="267" r:id="rId14"/>
    <p:sldId id="265"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EACFC-408D-47F5-B26C-71A614371C33}" v="6" dt="2020-06-01T13:06:22.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7" d="100"/>
          <a:sy n="87" d="100"/>
        </p:scale>
        <p:origin x="90"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Roy" userId="83389f66-75ff-4ee2-87be-da206beec979" providerId="ADAL" clId="{16DEACFC-408D-47F5-B26C-71A614371C33}"/>
    <pc:docChg chg="custSel addSld delSld modSld">
      <pc:chgData name="Elizabeth Roy" userId="83389f66-75ff-4ee2-87be-da206beec979" providerId="ADAL" clId="{16DEACFC-408D-47F5-B26C-71A614371C33}" dt="2020-06-01T13:13:00.127" v="163" actId="14100"/>
      <pc:docMkLst>
        <pc:docMk/>
      </pc:docMkLst>
      <pc:sldChg chg="addSp delSp modSp">
        <pc:chgData name="Elizabeth Roy" userId="83389f66-75ff-4ee2-87be-da206beec979" providerId="ADAL" clId="{16DEACFC-408D-47F5-B26C-71A614371C33}" dt="2020-06-01T13:08:01.741" v="151" actId="1076"/>
        <pc:sldMkLst>
          <pc:docMk/>
          <pc:sldMk cId="1976522225" sldId="256"/>
        </pc:sldMkLst>
        <pc:spChg chg="mod">
          <ac:chgData name="Elizabeth Roy" userId="83389f66-75ff-4ee2-87be-da206beec979" providerId="ADAL" clId="{16DEACFC-408D-47F5-B26C-71A614371C33}" dt="2020-06-01T13:05:37.754" v="138" actId="1076"/>
          <ac:spMkLst>
            <pc:docMk/>
            <pc:sldMk cId="1976522225" sldId="256"/>
            <ac:spMk id="2" creationId="{7CB92F38-BA7B-450F-82F6-350674C6FB6A}"/>
          </ac:spMkLst>
        </pc:spChg>
        <pc:spChg chg="del mod">
          <ac:chgData name="Elizabeth Roy" userId="83389f66-75ff-4ee2-87be-da206beec979" providerId="ADAL" clId="{16DEACFC-408D-47F5-B26C-71A614371C33}" dt="2020-06-01T13:07:41.187" v="148" actId="478"/>
          <ac:spMkLst>
            <pc:docMk/>
            <pc:sldMk cId="1976522225" sldId="256"/>
            <ac:spMk id="3" creationId="{6D2FB518-7DA3-49A7-BFBE-75D6B2F02F93}"/>
          </ac:spMkLst>
        </pc:spChg>
        <pc:spChg chg="add mod">
          <ac:chgData name="Elizabeth Roy" userId="83389f66-75ff-4ee2-87be-da206beec979" providerId="ADAL" clId="{16DEACFC-408D-47F5-B26C-71A614371C33}" dt="2020-06-01T13:08:01.741" v="151" actId="1076"/>
          <ac:spMkLst>
            <pc:docMk/>
            <pc:sldMk cId="1976522225" sldId="256"/>
            <ac:spMk id="6" creationId="{76ABA402-7500-4D37-B73D-31DCAC2CA4F4}"/>
          </ac:spMkLst>
        </pc:spChg>
        <pc:spChg chg="add del mod">
          <ac:chgData name="Elizabeth Roy" userId="83389f66-75ff-4ee2-87be-da206beec979" providerId="ADAL" clId="{16DEACFC-408D-47F5-B26C-71A614371C33}" dt="2020-06-01T13:07:52.150" v="150" actId="478"/>
          <ac:spMkLst>
            <pc:docMk/>
            <pc:sldMk cId="1976522225" sldId="256"/>
            <ac:spMk id="7" creationId="{5F2A6E11-FDBA-4A72-B8ED-15CEA2E36D1D}"/>
          </ac:spMkLst>
        </pc:spChg>
      </pc:sldChg>
      <pc:sldChg chg="addSp modSp del">
        <pc:chgData name="Elizabeth Roy" userId="83389f66-75ff-4ee2-87be-da206beec979" providerId="ADAL" clId="{16DEACFC-408D-47F5-B26C-71A614371C33}" dt="2020-06-01T13:06:26.522" v="147" actId="2696"/>
        <pc:sldMkLst>
          <pc:docMk/>
          <pc:sldMk cId="1123575611" sldId="257"/>
        </pc:sldMkLst>
        <pc:spChg chg="mod">
          <ac:chgData name="Elizabeth Roy" userId="83389f66-75ff-4ee2-87be-da206beec979" providerId="ADAL" clId="{16DEACFC-408D-47F5-B26C-71A614371C33}" dt="2020-06-01T13:05:13.285" v="135" actId="27636"/>
          <ac:spMkLst>
            <pc:docMk/>
            <pc:sldMk cId="1123575611" sldId="257"/>
            <ac:spMk id="3" creationId="{57D5D98C-AB1A-43CC-99B7-4E3D48240A2B}"/>
          </ac:spMkLst>
        </pc:spChg>
        <pc:picChg chg="add mod">
          <ac:chgData name="Elizabeth Roy" userId="83389f66-75ff-4ee2-87be-da206beec979" providerId="ADAL" clId="{16DEACFC-408D-47F5-B26C-71A614371C33}" dt="2020-06-01T12:41:33.711" v="1" actId="1076"/>
          <ac:picMkLst>
            <pc:docMk/>
            <pc:sldMk cId="1123575611" sldId="257"/>
            <ac:picMk id="2" creationId="{B2687A8F-E21F-47E1-9B91-220573149142}"/>
          </ac:picMkLst>
        </pc:picChg>
      </pc:sldChg>
      <pc:sldChg chg="delSp modSp">
        <pc:chgData name="Elizabeth Roy" userId="83389f66-75ff-4ee2-87be-da206beec979" providerId="ADAL" clId="{16DEACFC-408D-47F5-B26C-71A614371C33}" dt="2020-06-01T13:04:17.589" v="133" actId="1076"/>
        <pc:sldMkLst>
          <pc:docMk/>
          <pc:sldMk cId="3562684492" sldId="258"/>
        </pc:sldMkLst>
        <pc:picChg chg="mod">
          <ac:chgData name="Elizabeth Roy" userId="83389f66-75ff-4ee2-87be-da206beec979" providerId="ADAL" clId="{16DEACFC-408D-47F5-B26C-71A614371C33}" dt="2020-06-01T13:04:17.589" v="133" actId="1076"/>
          <ac:picMkLst>
            <pc:docMk/>
            <pc:sldMk cId="3562684492" sldId="258"/>
            <ac:picMk id="8" creationId="{582A38E4-3E90-4BE6-A991-FAD160202A6F}"/>
          </ac:picMkLst>
        </pc:picChg>
        <pc:picChg chg="del">
          <ac:chgData name="Elizabeth Roy" userId="83389f66-75ff-4ee2-87be-da206beec979" providerId="ADAL" clId="{16DEACFC-408D-47F5-B26C-71A614371C33}" dt="2020-06-01T13:04:13.534" v="131" actId="478"/>
          <ac:picMkLst>
            <pc:docMk/>
            <pc:sldMk cId="3562684492" sldId="258"/>
            <ac:picMk id="10" creationId="{439AF8B5-EB81-4425-BA9A-153C0553E2D7}"/>
          </ac:picMkLst>
        </pc:picChg>
        <pc:picChg chg="del">
          <ac:chgData name="Elizabeth Roy" userId="83389f66-75ff-4ee2-87be-da206beec979" providerId="ADAL" clId="{16DEACFC-408D-47F5-B26C-71A614371C33}" dt="2020-06-01T13:04:14.326" v="132" actId="478"/>
          <ac:picMkLst>
            <pc:docMk/>
            <pc:sldMk cId="3562684492" sldId="258"/>
            <ac:picMk id="12" creationId="{5FB81865-81E1-43EC-A488-6189EEA89A21}"/>
          </ac:picMkLst>
        </pc:picChg>
      </pc:sldChg>
      <pc:sldChg chg="delSp">
        <pc:chgData name="Elizabeth Roy" userId="83389f66-75ff-4ee2-87be-da206beec979" providerId="ADAL" clId="{16DEACFC-408D-47F5-B26C-71A614371C33}" dt="2020-06-01T13:09:50.425" v="152" actId="478"/>
        <pc:sldMkLst>
          <pc:docMk/>
          <pc:sldMk cId="923440407" sldId="259"/>
        </pc:sldMkLst>
        <pc:picChg chg="del">
          <ac:chgData name="Elizabeth Roy" userId="83389f66-75ff-4ee2-87be-da206beec979" providerId="ADAL" clId="{16DEACFC-408D-47F5-B26C-71A614371C33}" dt="2020-06-01T13:09:50.425" v="152" actId="478"/>
          <ac:picMkLst>
            <pc:docMk/>
            <pc:sldMk cId="923440407" sldId="259"/>
            <ac:picMk id="10" creationId="{976EB984-C5F8-46A8-BDEE-5D6C8FCF003D}"/>
          </ac:picMkLst>
        </pc:picChg>
      </pc:sldChg>
      <pc:sldChg chg="delSp modSp">
        <pc:chgData name="Elizabeth Roy" userId="83389f66-75ff-4ee2-87be-da206beec979" providerId="ADAL" clId="{16DEACFC-408D-47F5-B26C-71A614371C33}" dt="2020-06-01T13:10:19.272" v="154" actId="1076"/>
        <pc:sldMkLst>
          <pc:docMk/>
          <pc:sldMk cId="1194657911" sldId="262"/>
        </pc:sldMkLst>
        <pc:picChg chg="mod">
          <ac:chgData name="Elizabeth Roy" userId="83389f66-75ff-4ee2-87be-da206beec979" providerId="ADAL" clId="{16DEACFC-408D-47F5-B26C-71A614371C33}" dt="2020-06-01T13:10:19.272" v="154" actId="1076"/>
          <ac:picMkLst>
            <pc:docMk/>
            <pc:sldMk cId="1194657911" sldId="262"/>
            <ac:picMk id="8" creationId="{FDC0BC9F-A6D2-4260-955A-D6E9FA3B197B}"/>
          </ac:picMkLst>
        </pc:picChg>
        <pc:picChg chg="del">
          <ac:chgData name="Elizabeth Roy" userId="83389f66-75ff-4ee2-87be-da206beec979" providerId="ADAL" clId="{16DEACFC-408D-47F5-B26C-71A614371C33}" dt="2020-06-01T13:10:17.398" v="153" actId="478"/>
          <ac:picMkLst>
            <pc:docMk/>
            <pc:sldMk cId="1194657911" sldId="262"/>
            <ac:picMk id="12" creationId="{0B629B94-114F-49A3-B37E-90672D64AA9F}"/>
          </ac:picMkLst>
        </pc:picChg>
      </pc:sldChg>
      <pc:sldChg chg="delSp modSp">
        <pc:chgData name="Elizabeth Roy" userId="83389f66-75ff-4ee2-87be-da206beec979" providerId="ADAL" clId="{16DEACFC-408D-47F5-B26C-71A614371C33}" dt="2020-06-01T13:13:00.127" v="163" actId="14100"/>
        <pc:sldMkLst>
          <pc:docMk/>
          <pc:sldMk cId="1548956553" sldId="265"/>
        </pc:sldMkLst>
        <pc:picChg chg="del">
          <ac:chgData name="Elizabeth Roy" userId="83389f66-75ff-4ee2-87be-da206beec979" providerId="ADAL" clId="{16DEACFC-408D-47F5-B26C-71A614371C33}" dt="2020-06-01T13:12:52.602" v="160" actId="478"/>
          <ac:picMkLst>
            <pc:docMk/>
            <pc:sldMk cId="1548956553" sldId="265"/>
            <ac:picMk id="18" creationId="{4366269B-621C-4A59-963E-727D94A4762D}"/>
          </ac:picMkLst>
        </pc:picChg>
        <pc:picChg chg="mod">
          <ac:chgData name="Elizabeth Roy" userId="83389f66-75ff-4ee2-87be-da206beec979" providerId="ADAL" clId="{16DEACFC-408D-47F5-B26C-71A614371C33}" dt="2020-06-01T13:13:00.127" v="163" actId="14100"/>
          <ac:picMkLst>
            <pc:docMk/>
            <pc:sldMk cId="1548956553" sldId="265"/>
            <ac:picMk id="20" creationId="{70FF0EC0-05CF-4286-85FD-ECD9EFCE71FC}"/>
          </ac:picMkLst>
        </pc:picChg>
      </pc:sldChg>
      <pc:sldChg chg="modSp">
        <pc:chgData name="Elizabeth Roy" userId="83389f66-75ff-4ee2-87be-da206beec979" providerId="ADAL" clId="{16DEACFC-408D-47F5-B26C-71A614371C33}" dt="2020-06-01T13:11:43.063" v="159" actId="1076"/>
        <pc:sldMkLst>
          <pc:docMk/>
          <pc:sldMk cId="3927971372" sldId="270"/>
        </pc:sldMkLst>
        <pc:picChg chg="mod">
          <ac:chgData name="Elizabeth Roy" userId="83389f66-75ff-4ee2-87be-da206beec979" providerId="ADAL" clId="{16DEACFC-408D-47F5-B26C-71A614371C33}" dt="2020-06-01T13:11:43.063" v="159" actId="1076"/>
          <ac:picMkLst>
            <pc:docMk/>
            <pc:sldMk cId="3927971372" sldId="270"/>
            <ac:picMk id="3" creationId="{D2C11452-582C-4606-ABFD-7A907593FE9D}"/>
          </ac:picMkLst>
        </pc:picChg>
      </pc:sldChg>
      <pc:sldChg chg="addSp modSp add del">
        <pc:chgData name="Elizabeth Roy" userId="83389f66-75ff-4ee2-87be-da206beec979" providerId="ADAL" clId="{16DEACFC-408D-47F5-B26C-71A614371C33}" dt="2020-06-01T13:03:14.902" v="130" actId="2696"/>
        <pc:sldMkLst>
          <pc:docMk/>
          <pc:sldMk cId="1086074522" sldId="272"/>
        </pc:sldMkLst>
        <pc:spChg chg="mod">
          <ac:chgData name="Elizabeth Roy" userId="83389f66-75ff-4ee2-87be-da206beec979" providerId="ADAL" clId="{16DEACFC-408D-47F5-B26C-71A614371C33}" dt="2020-06-01T12:43:01.678" v="123" actId="20577"/>
          <ac:spMkLst>
            <pc:docMk/>
            <pc:sldMk cId="1086074522" sldId="272"/>
            <ac:spMk id="2" creationId="{7BA8AB48-51A5-4ACF-93BA-12270BE308E4}"/>
          </ac:spMkLst>
        </pc:spChg>
        <pc:picChg chg="add mod">
          <ac:chgData name="Elizabeth Roy" userId="83389f66-75ff-4ee2-87be-da206beec979" providerId="ADAL" clId="{16DEACFC-408D-47F5-B26C-71A614371C33}" dt="2020-06-01T12:42:52.977" v="93" actId="14100"/>
          <ac:picMkLst>
            <pc:docMk/>
            <pc:sldMk cId="1086074522" sldId="272"/>
            <ac:picMk id="3" creationId="{7D4F4546-0134-4B8E-8460-1ABBE87929DF}"/>
          </ac:picMkLst>
        </pc:picChg>
        <pc:picChg chg="add mod">
          <ac:chgData name="Elizabeth Roy" userId="83389f66-75ff-4ee2-87be-da206beec979" providerId="ADAL" clId="{16DEACFC-408D-47F5-B26C-71A614371C33}" dt="2020-06-01T12:43:27.917" v="129" actId="1076"/>
          <ac:picMkLst>
            <pc:docMk/>
            <pc:sldMk cId="1086074522" sldId="272"/>
            <ac:picMk id="5" creationId="{A69D899C-AA60-430A-891E-19CC4B038CE9}"/>
          </ac:picMkLst>
        </pc:picChg>
        <pc:picChg chg="mod">
          <ac:chgData name="Elizabeth Roy" userId="83389f66-75ff-4ee2-87be-da206beec979" providerId="ADAL" clId="{16DEACFC-408D-47F5-B26C-71A614371C33}" dt="2020-06-01T12:43:04.789" v="125" actId="14100"/>
          <ac:picMkLst>
            <pc:docMk/>
            <pc:sldMk cId="1086074522" sldId="272"/>
            <ac:picMk id="6" creationId="{43FBB419-942E-4A63-BBDF-C6DA3FD4BAE5}"/>
          </ac:picMkLst>
        </pc:picChg>
        <pc:picChg chg="mod">
          <ac:chgData name="Elizabeth Roy" userId="83389f66-75ff-4ee2-87be-da206beec979" providerId="ADAL" clId="{16DEACFC-408D-47F5-B26C-71A614371C33}" dt="2020-06-01T12:43:08.209" v="126" actId="14100"/>
          <ac:picMkLst>
            <pc:docMk/>
            <pc:sldMk cId="1086074522" sldId="272"/>
            <ac:picMk id="8" creationId="{582A38E4-3E90-4BE6-A991-FAD160202A6F}"/>
          </ac:picMkLst>
        </pc:picChg>
      </pc:sldChg>
    </pc:docChg>
  </pc:docChgLst>
  <pc:docChgLst>
    <pc:chgData name="Elizabeth Roy" userId="83389f66-75ff-4ee2-87be-da206beec979" providerId="ADAL" clId="{D8383216-09DC-4863-AD32-D9D101E6516A}"/>
    <pc:docChg chg="undo custSel addSld delSld modSld sldOrd">
      <pc:chgData name="Elizabeth Roy" userId="83389f66-75ff-4ee2-87be-da206beec979" providerId="ADAL" clId="{D8383216-09DC-4863-AD32-D9D101E6516A}" dt="2020-05-28T22:24:25.372" v="1956" actId="478"/>
      <pc:docMkLst>
        <pc:docMk/>
      </pc:docMkLst>
      <pc:sldChg chg="delSp modSp">
        <pc:chgData name="Elizabeth Roy" userId="83389f66-75ff-4ee2-87be-da206beec979" providerId="ADAL" clId="{D8383216-09DC-4863-AD32-D9D101E6516A}" dt="2020-05-26T14:20:52.848" v="884" actId="20577"/>
        <pc:sldMkLst>
          <pc:docMk/>
          <pc:sldMk cId="1123575611" sldId="257"/>
        </pc:sldMkLst>
        <pc:spChg chg="mod">
          <ac:chgData name="Elizabeth Roy" userId="83389f66-75ff-4ee2-87be-da206beec979" providerId="ADAL" clId="{D8383216-09DC-4863-AD32-D9D101E6516A}" dt="2020-05-26T14:20:52.848" v="884" actId="20577"/>
          <ac:spMkLst>
            <pc:docMk/>
            <pc:sldMk cId="1123575611" sldId="257"/>
            <ac:spMk id="3" creationId="{57D5D98C-AB1A-43CC-99B7-4E3D48240A2B}"/>
          </ac:spMkLst>
        </pc:spChg>
        <pc:picChg chg="del mod">
          <ac:chgData name="Elizabeth Roy" userId="83389f66-75ff-4ee2-87be-da206beec979" providerId="ADAL" clId="{D8383216-09DC-4863-AD32-D9D101E6516A}" dt="2020-05-26T14:14:40.072" v="591"/>
          <ac:picMkLst>
            <pc:docMk/>
            <pc:sldMk cId="1123575611" sldId="257"/>
            <ac:picMk id="4" creationId="{AC965C9B-826D-408F-9842-9D4380A0D5CE}"/>
          </ac:picMkLst>
        </pc:picChg>
      </pc:sldChg>
      <pc:sldChg chg="addSp delSp modSp add ord">
        <pc:chgData name="Elizabeth Roy" userId="83389f66-75ff-4ee2-87be-da206beec979" providerId="ADAL" clId="{D8383216-09DC-4863-AD32-D9D101E6516A}" dt="2020-05-26T14:49:55.121" v="1340" actId="1076"/>
        <pc:sldMkLst>
          <pc:docMk/>
          <pc:sldMk cId="3562684492" sldId="258"/>
        </pc:sldMkLst>
        <pc:spChg chg="mod">
          <ac:chgData name="Elizabeth Roy" userId="83389f66-75ff-4ee2-87be-da206beec979" providerId="ADAL" clId="{D8383216-09DC-4863-AD32-D9D101E6516A}" dt="2020-05-26T14:48:03.410" v="1325" actId="20577"/>
          <ac:spMkLst>
            <pc:docMk/>
            <pc:sldMk cId="3562684492" sldId="258"/>
            <ac:spMk id="2" creationId="{7BA8AB48-51A5-4ACF-93BA-12270BE308E4}"/>
          </ac:spMkLst>
        </pc:spChg>
        <pc:spChg chg="del">
          <ac:chgData name="Elizabeth Roy" userId="83389f66-75ff-4ee2-87be-da206beec979" providerId="ADAL" clId="{D8383216-09DC-4863-AD32-D9D101E6516A}" dt="2020-05-26T14:16:36.948" v="757" actId="478"/>
          <ac:spMkLst>
            <pc:docMk/>
            <pc:sldMk cId="3562684492" sldId="258"/>
            <ac:spMk id="3" creationId="{BF1957AC-BB51-48B7-8FDF-289FE366DA68}"/>
          </ac:spMkLst>
        </pc:spChg>
        <pc:picChg chg="add mod">
          <ac:chgData name="Elizabeth Roy" userId="83389f66-75ff-4ee2-87be-da206beec979" providerId="ADAL" clId="{D8383216-09DC-4863-AD32-D9D101E6516A}" dt="2020-05-26T14:37:20.839" v="899" actId="1076"/>
          <ac:picMkLst>
            <pc:docMk/>
            <pc:sldMk cId="3562684492" sldId="258"/>
            <ac:picMk id="4" creationId="{88D5D25C-DCBC-499B-B4AB-B4A22C8C3CFD}"/>
          </ac:picMkLst>
        </pc:picChg>
        <pc:picChg chg="add del mod modCrop">
          <ac:chgData name="Elizabeth Roy" userId="83389f66-75ff-4ee2-87be-da206beec979" providerId="ADAL" clId="{D8383216-09DC-4863-AD32-D9D101E6516A}" dt="2020-05-26T14:48:06.323" v="1326" actId="478"/>
          <ac:picMkLst>
            <pc:docMk/>
            <pc:sldMk cId="3562684492" sldId="258"/>
            <ac:picMk id="6" creationId="{43FBB419-942E-4A63-BBDF-C6DA3FD4BAE5}"/>
          </ac:picMkLst>
        </pc:picChg>
        <pc:picChg chg="add mod modCrop">
          <ac:chgData name="Elizabeth Roy" userId="83389f66-75ff-4ee2-87be-da206beec979" providerId="ADAL" clId="{D8383216-09DC-4863-AD32-D9D101E6516A}" dt="2020-05-26T14:49:33.011" v="1330" actId="14100"/>
          <ac:picMkLst>
            <pc:docMk/>
            <pc:sldMk cId="3562684492" sldId="258"/>
            <ac:picMk id="8" creationId="{582A38E4-3E90-4BE6-A991-FAD160202A6F}"/>
          </ac:picMkLst>
        </pc:picChg>
        <pc:picChg chg="add mod">
          <ac:chgData name="Elizabeth Roy" userId="83389f66-75ff-4ee2-87be-da206beec979" providerId="ADAL" clId="{D8383216-09DC-4863-AD32-D9D101E6516A}" dt="2020-05-26T14:49:45.961" v="1335" actId="1076"/>
          <ac:picMkLst>
            <pc:docMk/>
            <pc:sldMk cId="3562684492" sldId="258"/>
            <ac:picMk id="10" creationId="{439AF8B5-EB81-4425-BA9A-153C0553E2D7}"/>
          </ac:picMkLst>
        </pc:picChg>
        <pc:picChg chg="add mod">
          <ac:chgData name="Elizabeth Roy" userId="83389f66-75ff-4ee2-87be-da206beec979" providerId="ADAL" clId="{D8383216-09DC-4863-AD32-D9D101E6516A}" dt="2020-05-26T14:49:55.121" v="1340" actId="1076"/>
          <ac:picMkLst>
            <pc:docMk/>
            <pc:sldMk cId="3562684492" sldId="258"/>
            <ac:picMk id="12" creationId="{5FB81865-81E1-43EC-A488-6189EEA89A21}"/>
          </ac:picMkLst>
        </pc:picChg>
      </pc:sldChg>
      <pc:sldChg chg="addSp delSp modSp add">
        <pc:chgData name="Elizabeth Roy" userId="83389f66-75ff-4ee2-87be-da206beec979" providerId="ADAL" clId="{D8383216-09DC-4863-AD32-D9D101E6516A}" dt="2020-05-26T14:43:05.570" v="968" actId="1076"/>
        <pc:sldMkLst>
          <pc:docMk/>
          <pc:sldMk cId="923440407" sldId="259"/>
        </pc:sldMkLst>
        <pc:spChg chg="mod">
          <ac:chgData name="Elizabeth Roy" userId="83389f66-75ff-4ee2-87be-da206beec979" providerId="ADAL" clId="{D8383216-09DC-4863-AD32-D9D101E6516A}" dt="2020-05-26T14:42:28.875" v="958" actId="20577"/>
          <ac:spMkLst>
            <pc:docMk/>
            <pc:sldMk cId="923440407" sldId="259"/>
            <ac:spMk id="2" creationId="{7603CF36-0275-44DB-8FCB-0210C34E2FD0}"/>
          </ac:spMkLst>
        </pc:spChg>
        <pc:spChg chg="del">
          <ac:chgData name="Elizabeth Roy" userId="83389f66-75ff-4ee2-87be-da206beec979" providerId="ADAL" clId="{D8383216-09DC-4863-AD32-D9D101E6516A}" dt="2020-05-26T14:35:33.461" v="885"/>
          <ac:spMkLst>
            <pc:docMk/>
            <pc:sldMk cId="923440407" sldId="259"/>
            <ac:spMk id="3" creationId="{E584DA13-46D5-44F1-B8FC-1E6A63C1CF4F}"/>
          </ac:spMkLst>
        </pc:spChg>
        <pc:picChg chg="add mod">
          <ac:chgData name="Elizabeth Roy" userId="83389f66-75ff-4ee2-87be-da206beec979" providerId="ADAL" clId="{D8383216-09DC-4863-AD32-D9D101E6516A}" dt="2020-05-26T14:36:07.984" v="896" actId="14100"/>
          <ac:picMkLst>
            <pc:docMk/>
            <pc:sldMk cId="923440407" sldId="259"/>
            <ac:picMk id="5" creationId="{0F9DE97F-4802-4057-92DB-0465D0643E17}"/>
          </ac:picMkLst>
        </pc:picChg>
        <pc:picChg chg="add mod">
          <ac:chgData name="Elizabeth Roy" userId="83389f66-75ff-4ee2-87be-da206beec979" providerId="ADAL" clId="{D8383216-09DC-4863-AD32-D9D101E6516A}" dt="2020-05-26T14:43:04.195" v="967" actId="14100"/>
          <ac:picMkLst>
            <pc:docMk/>
            <pc:sldMk cId="923440407" sldId="259"/>
            <ac:picMk id="7" creationId="{E751A1CC-3D9A-42EC-874B-159785A5EE7D}"/>
          </ac:picMkLst>
        </pc:picChg>
        <pc:picChg chg="add">
          <ac:chgData name="Elizabeth Roy" userId="83389f66-75ff-4ee2-87be-da206beec979" providerId="ADAL" clId="{D8383216-09DC-4863-AD32-D9D101E6516A}" dt="2020-05-26T14:37:28.003" v="900"/>
          <ac:picMkLst>
            <pc:docMk/>
            <pc:sldMk cId="923440407" sldId="259"/>
            <ac:picMk id="8" creationId="{A83DCEE5-B268-4263-98CE-975FDB66DDD5}"/>
          </ac:picMkLst>
        </pc:picChg>
        <pc:picChg chg="add mod">
          <ac:chgData name="Elizabeth Roy" userId="83389f66-75ff-4ee2-87be-da206beec979" providerId="ADAL" clId="{D8383216-09DC-4863-AD32-D9D101E6516A}" dt="2020-05-26T14:42:39.795" v="963" actId="1076"/>
          <ac:picMkLst>
            <pc:docMk/>
            <pc:sldMk cId="923440407" sldId="259"/>
            <ac:picMk id="10" creationId="{976EB984-C5F8-46A8-BDEE-5D6C8FCF003D}"/>
          </ac:picMkLst>
        </pc:picChg>
        <pc:picChg chg="add mod">
          <ac:chgData name="Elizabeth Roy" userId="83389f66-75ff-4ee2-87be-da206beec979" providerId="ADAL" clId="{D8383216-09DC-4863-AD32-D9D101E6516A}" dt="2020-05-26T14:43:05.570" v="968" actId="1076"/>
          <ac:picMkLst>
            <pc:docMk/>
            <pc:sldMk cId="923440407" sldId="259"/>
            <ac:picMk id="11" creationId="{B32A5C39-44FE-4486-9FF4-DF204A687069}"/>
          </ac:picMkLst>
        </pc:picChg>
      </pc:sldChg>
      <pc:sldChg chg="addSp delSp modSp add">
        <pc:chgData name="Elizabeth Roy" userId="83389f66-75ff-4ee2-87be-da206beec979" providerId="ADAL" clId="{D8383216-09DC-4863-AD32-D9D101E6516A}" dt="2020-05-26T14:39:48.817" v="928" actId="1076"/>
        <pc:sldMkLst>
          <pc:docMk/>
          <pc:sldMk cId="1873745654" sldId="260"/>
        </pc:sldMkLst>
        <pc:spChg chg="del">
          <ac:chgData name="Elizabeth Roy" userId="83389f66-75ff-4ee2-87be-da206beec979" providerId="ADAL" clId="{D8383216-09DC-4863-AD32-D9D101E6516A}" dt="2020-05-26T14:37:48.312" v="904" actId="478"/>
          <ac:spMkLst>
            <pc:docMk/>
            <pc:sldMk cId="1873745654" sldId="260"/>
            <ac:spMk id="2" creationId="{7F3DBCD3-8950-4161-BCFB-E82E235A5410}"/>
          </ac:spMkLst>
        </pc:spChg>
        <pc:spChg chg="del">
          <ac:chgData name="Elizabeth Roy" userId="83389f66-75ff-4ee2-87be-da206beec979" providerId="ADAL" clId="{D8383216-09DC-4863-AD32-D9D101E6516A}" dt="2020-05-26T14:38:17.684" v="908" actId="478"/>
          <ac:spMkLst>
            <pc:docMk/>
            <pc:sldMk cId="1873745654" sldId="260"/>
            <ac:spMk id="3" creationId="{AAEBAD2B-1D38-459D-ACC3-C064454261CB}"/>
          </ac:spMkLst>
        </pc:spChg>
        <pc:picChg chg="add">
          <ac:chgData name="Elizabeth Roy" userId="83389f66-75ff-4ee2-87be-da206beec979" providerId="ADAL" clId="{D8383216-09DC-4863-AD32-D9D101E6516A}" dt="2020-05-26T14:37:45.228" v="903"/>
          <ac:picMkLst>
            <pc:docMk/>
            <pc:sldMk cId="1873745654" sldId="260"/>
            <ac:picMk id="4" creationId="{4D279818-6557-42B7-8393-89D6E6CCD9DF}"/>
          </ac:picMkLst>
        </pc:picChg>
        <pc:picChg chg="add mod">
          <ac:chgData name="Elizabeth Roy" userId="83389f66-75ff-4ee2-87be-da206beec979" providerId="ADAL" clId="{D8383216-09DC-4863-AD32-D9D101E6516A}" dt="2020-05-26T14:39:48.817" v="928" actId="1076"/>
          <ac:picMkLst>
            <pc:docMk/>
            <pc:sldMk cId="1873745654" sldId="260"/>
            <ac:picMk id="6" creationId="{DC2D9DF9-E114-45CC-9AF5-5D6F903B11EA}"/>
          </ac:picMkLst>
        </pc:picChg>
        <pc:picChg chg="add del mod">
          <ac:chgData name="Elizabeth Roy" userId="83389f66-75ff-4ee2-87be-da206beec979" providerId="ADAL" clId="{D8383216-09DC-4863-AD32-D9D101E6516A}" dt="2020-05-26T14:39:14.495" v="916" actId="478"/>
          <ac:picMkLst>
            <pc:docMk/>
            <pc:sldMk cId="1873745654" sldId="260"/>
            <ac:picMk id="8" creationId="{62E38D3A-1ED3-45F2-BEA4-B4FA53DA5125}"/>
          </ac:picMkLst>
        </pc:picChg>
        <pc:picChg chg="add mod">
          <ac:chgData name="Elizabeth Roy" userId="83389f66-75ff-4ee2-87be-da206beec979" providerId="ADAL" clId="{D8383216-09DC-4863-AD32-D9D101E6516A}" dt="2020-05-26T14:39:30.942" v="921" actId="1076"/>
          <ac:picMkLst>
            <pc:docMk/>
            <pc:sldMk cId="1873745654" sldId="260"/>
            <ac:picMk id="10" creationId="{E7EC620C-279D-4CE1-BFD5-24F20260DF5F}"/>
          </ac:picMkLst>
        </pc:picChg>
        <pc:picChg chg="add mod">
          <ac:chgData name="Elizabeth Roy" userId="83389f66-75ff-4ee2-87be-da206beec979" providerId="ADAL" clId="{D8383216-09DC-4863-AD32-D9D101E6516A}" dt="2020-05-26T14:39:47.472" v="927" actId="1076"/>
          <ac:picMkLst>
            <pc:docMk/>
            <pc:sldMk cId="1873745654" sldId="260"/>
            <ac:picMk id="12" creationId="{84FC57FD-77AD-4371-ABB3-5A53502C2BCC}"/>
          </ac:picMkLst>
        </pc:picChg>
      </pc:sldChg>
      <pc:sldChg chg="addSp delSp modSp add">
        <pc:chgData name="Elizabeth Roy" userId="83389f66-75ff-4ee2-87be-da206beec979" providerId="ADAL" clId="{D8383216-09DC-4863-AD32-D9D101E6516A}" dt="2020-05-26T14:44:19.314" v="986" actId="1076"/>
        <pc:sldMkLst>
          <pc:docMk/>
          <pc:sldMk cId="751328290" sldId="261"/>
        </pc:sldMkLst>
        <pc:spChg chg="del">
          <ac:chgData name="Elizabeth Roy" userId="83389f66-75ff-4ee2-87be-da206beec979" providerId="ADAL" clId="{D8383216-09DC-4863-AD32-D9D101E6516A}" dt="2020-05-26T14:38:09.812" v="906" actId="478"/>
          <ac:spMkLst>
            <pc:docMk/>
            <pc:sldMk cId="751328290" sldId="261"/>
            <ac:spMk id="2" creationId="{B8A165D0-9D22-44F7-BA77-5272BD9735D4}"/>
          </ac:spMkLst>
        </pc:spChg>
        <pc:spChg chg="del">
          <ac:chgData name="Elizabeth Roy" userId="83389f66-75ff-4ee2-87be-da206beec979" providerId="ADAL" clId="{D8383216-09DC-4863-AD32-D9D101E6516A}" dt="2020-05-26T14:38:14.421" v="907" actId="478"/>
          <ac:spMkLst>
            <pc:docMk/>
            <pc:sldMk cId="751328290" sldId="261"/>
            <ac:spMk id="3" creationId="{2E722EF5-0F59-4D19-A72D-3D27AFC28777}"/>
          </ac:spMkLst>
        </pc:spChg>
        <pc:picChg chg="add">
          <ac:chgData name="Elizabeth Roy" userId="83389f66-75ff-4ee2-87be-da206beec979" providerId="ADAL" clId="{D8383216-09DC-4863-AD32-D9D101E6516A}" dt="2020-05-26T14:38:05.970" v="905"/>
          <ac:picMkLst>
            <pc:docMk/>
            <pc:sldMk cId="751328290" sldId="261"/>
            <ac:picMk id="4" creationId="{907BAE29-D37E-4399-BF1A-A59810FB53A3}"/>
          </ac:picMkLst>
        </pc:picChg>
        <pc:picChg chg="add mod">
          <ac:chgData name="Elizabeth Roy" userId="83389f66-75ff-4ee2-87be-da206beec979" providerId="ADAL" clId="{D8383216-09DC-4863-AD32-D9D101E6516A}" dt="2020-05-26T14:43:37.904" v="973" actId="1076"/>
          <ac:picMkLst>
            <pc:docMk/>
            <pc:sldMk cId="751328290" sldId="261"/>
            <ac:picMk id="6" creationId="{D084F97A-F0AB-48F7-8508-B88CFB613870}"/>
          </ac:picMkLst>
        </pc:picChg>
        <pc:picChg chg="add mod">
          <ac:chgData name="Elizabeth Roy" userId="83389f66-75ff-4ee2-87be-da206beec979" providerId="ADAL" clId="{D8383216-09DC-4863-AD32-D9D101E6516A}" dt="2020-05-26T14:44:01.648" v="979" actId="1076"/>
          <ac:picMkLst>
            <pc:docMk/>
            <pc:sldMk cId="751328290" sldId="261"/>
            <ac:picMk id="8" creationId="{4EE3057B-6988-40EA-96C0-FB19E1A54F11}"/>
          </ac:picMkLst>
        </pc:picChg>
        <pc:picChg chg="add mod">
          <ac:chgData name="Elizabeth Roy" userId="83389f66-75ff-4ee2-87be-da206beec979" providerId="ADAL" clId="{D8383216-09DC-4863-AD32-D9D101E6516A}" dt="2020-05-26T14:44:19.314" v="986" actId="1076"/>
          <ac:picMkLst>
            <pc:docMk/>
            <pc:sldMk cId="751328290" sldId="261"/>
            <ac:picMk id="10" creationId="{8375ABC0-B406-4A27-BF2F-F5BEC33F3148}"/>
          </ac:picMkLst>
        </pc:picChg>
      </pc:sldChg>
      <pc:sldChg chg="addSp modSp add">
        <pc:chgData name="Elizabeth Roy" userId="83389f66-75ff-4ee2-87be-da206beec979" providerId="ADAL" clId="{D8383216-09DC-4863-AD32-D9D101E6516A}" dt="2020-05-26T14:46:47.741" v="1203" actId="1076"/>
        <pc:sldMkLst>
          <pc:docMk/>
          <pc:sldMk cId="1194657911" sldId="262"/>
        </pc:sldMkLst>
        <pc:picChg chg="add mod">
          <ac:chgData name="Elizabeth Roy" userId="83389f66-75ff-4ee2-87be-da206beec979" providerId="ADAL" clId="{D8383216-09DC-4863-AD32-D9D101E6516A}" dt="2020-05-26T14:40:34.848" v="934" actId="1076"/>
          <ac:picMkLst>
            <pc:docMk/>
            <pc:sldMk cId="1194657911" sldId="262"/>
            <ac:picMk id="3" creationId="{583F5684-C97B-46A6-8FC9-F07FEA78DF8A}"/>
          </ac:picMkLst>
        </pc:picChg>
        <pc:picChg chg="add mod">
          <ac:chgData name="Elizabeth Roy" userId="83389f66-75ff-4ee2-87be-da206beec979" providerId="ADAL" clId="{D8383216-09DC-4863-AD32-D9D101E6516A}" dt="2020-05-26T14:40:44.163" v="939" actId="1076"/>
          <ac:picMkLst>
            <pc:docMk/>
            <pc:sldMk cId="1194657911" sldId="262"/>
            <ac:picMk id="6" creationId="{053DB244-46B6-4DD1-B12E-89ACFD0F39A3}"/>
          </ac:picMkLst>
        </pc:picChg>
        <pc:picChg chg="add mod">
          <ac:chgData name="Elizabeth Roy" userId="83389f66-75ff-4ee2-87be-da206beec979" providerId="ADAL" clId="{D8383216-09DC-4863-AD32-D9D101E6516A}" dt="2020-05-26T14:41:00.673" v="944" actId="1076"/>
          <ac:picMkLst>
            <pc:docMk/>
            <pc:sldMk cId="1194657911" sldId="262"/>
            <ac:picMk id="8" creationId="{FDC0BC9F-A6D2-4260-955A-D6E9FA3B197B}"/>
          </ac:picMkLst>
        </pc:picChg>
        <pc:picChg chg="add mod">
          <ac:chgData name="Elizabeth Roy" userId="83389f66-75ff-4ee2-87be-da206beec979" providerId="ADAL" clId="{D8383216-09DC-4863-AD32-D9D101E6516A}" dt="2020-05-26T14:41:49.090" v="949" actId="1076"/>
          <ac:picMkLst>
            <pc:docMk/>
            <pc:sldMk cId="1194657911" sldId="262"/>
            <ac:picMk id="10" creationId="{D7F828D9-C61D-46A7-A50A-528879638E89}"/>
          </ac:picMkLst>
        </pc:picChg>
        <pc:picChg chg="add mod">
          <ac:chgData name="Elizabeth Roy" userId="83389f66-75ff-4ee2-87be-da206beec979" providerId="ADAL" clId="{D8383216-09DC-4863-AD32-D9D101E6516A}" dt="2020-05-26T14:42:09.387" v="954" actId="1076"/>
          <ac:picMkLst>
            <pc:docMk/>
            <pc:sldMk cId="1194657911" sldId="262"/>
            <ac:picMk id="12" creationId="{0B629B94-114F-49A3-B37E-90672D64AA9F}"/>
          </ac:picMkLst>
        </pc:picChg>
        <pc:picChg chg="add mod">
          <ac:chgData name="Elizabeth Roy" userId="83389f66-75ff-4ee2-87be-da206beec979" providerId="ADAL" clId="{D8383216-09DC-4863-AD32-D9D101E6516A}" dt="2020-05-26T14:46:47.741" v="1203" actId="1076"/>
          <ac:picMkLst>
            <pc:docMk/>
            <pc:sldMk cId="1194657911" sldId="262"/>
            <ac:picMk id="13" creationId="{84020DA7-4492-44CC-9E64-D955F18B29CA}"/>
          </ac:picMkLst>
        </pc:picChg>
      </pc:sldChg>
      <pc:sldChg chg="delSp modSp add ord">
        <pc:chgData name="Elizabeth Roy" userId="83389f66-75ff-4ee2-87be-da206beec979" providerId="ADAL" clId="{D8383216-09DC-4863-AD32-D9D101E6516A}" dt="2020-05-26T14:47:41.489" v="1266"/>
        <pc:sldMkLst>
          <pc:docMk/>
          <pc:sldMk cId="17917737" sldId="263"/>
        </pc:sldMkLst>
        <pc:spChg chg="mod">
          <ac:chgData name="Elizabeth Roy" userId="83389f66-75ff-4ee2-87be-da206beec979" providerId="ADAL" clId="{D8383216-09DC-4863-AD32-D9D101E6516A}" dt="2020-05-26T14:47:27.559" v="1260" actId="20577"/>
          <ac:spMkLst>
            <pc:docMk/>
            <pc:sldMk cId="17917737" sldId="263"/>
            <ac:spMk id="2" creationId="{7BA8AB48-51A5-4ACF-93BA-12270BE308E4}"/>
          </ac:spMkLst>
        </pc:spChg>
        <pc:picChg chg="mod">
          <ac:chgData name="Elizabeth Roy" userId="83389f66-75ff-4ee2-87be-da206beec979" providerId="ADAL" clId="{D8383216-09DC-4863-AD32-D9D101E6516A}" dt="2020-05-26T14:47:35.835" v="1264" actId="1076"/>
          <ac:picMkLst>
            <pc:docMk/>
            <pc:sldMk cId="17917737" sldId="263"/>
            <ac:picMk id="6" creationId="{43FBB419-942E-4A63-BBDF-C6DA3FD4BAE5}"/>
          </ac:picMkLst>
        </pc:picChg>
        <pc:picChg chg="del">
          <ac:chgData name="Elizabeth Roy" userId="83389f66-75ff-4ee2-87be-da206beec979" providerId="ADAL" clId="{D8383216-09DC-4863-AD32-D9D101E6516A}" dt="2020-05-26T14:47:29.918" v="1261" actId="478"/>
          <ac:picMkLst>
            <pc:docMk/>
            <pc:sldMk cId="17917737" sldId="263"/>
            <ac:picMk id="8" creationId="{582A38E4-3E90-4BE6-A991-FAD160202A6F}"/>
          </ac:picMkLst>
        </pc:picChg>
      </pc:sldChg>
      <pc:sldChg chg="modSp add del ord">
        <pc:chgData name="Elizabeth Roy" userId="83389f66-75ff-4ee2-87be-da206beec979" providerId="ADAL" clId="{D8383216-09DC-4863-AD32-D9D101E6516A}" dt="2020-05-26T14:46:55.749" v="1204" actId="2696"/>
        <pc:sldMkLst>
          <pc:docMk/>
          <pc:sldMk cId="3383595546" sldId="263"/>
        </pc:sldMkLst>
        <pc:spChg chg="mod">
          <ac:chgData name="Elizabeth Roy" userId="83389f66-75ff-4ee2-87be-da206beec979" providerId="ADAL" clId="{D8383216-09DC-4863-AD32-D9D101E6516A}" dt="2020-05-26T14:46:13.577" v="1200" actId="1076"/>
          <ac:spMkLst>
            <pc:docMk/>
            <pc:sldMk cId="3383595546" sldId="263"/>
            <ac:spMk id="2" creationId="{7BA8AB48-51A5-4ACF-93BA-12270BE308E4}"/>
          </ac:spMkLst>
        </pc:spChg>
      </pc:sldChg>
      <pc:sldChg chg="add">
        <pc:chgData name="Elizabeth Roy" userId="83389f66-75ff-4ee2-87be-da206beec979" providerId="ADAL" clId="{D8383216-09DC-4863-AD32-D9D101E6516A}" dt="2020-05-26T14:47:07.292" v="1206"/>
        <pc:sldMkLst>
          <pc:docMk/>
          <pc:sldMk cId="109042915" sldId="264"/>
        </pc:sldMkLst>
      </pc:sldChg>
      <pc:sldChg chg="addSp delSp modSp add">
        <pc:chgData name="Elizabeth Roy" userId="83389f66-75ff-4ee2-87be-da206beec979" providerId="ADAL" clId="{D8383216-09DC-4863-AD32-D9D101E6516A}" dt="2020-05-28T22:19:37.142" v="1633" actId="20577"/>
        <pc:sldMkLst>
          <pc:docMk/>
          <pc:sldMk cId="1548956553" sldId="265"/>
        </pc:sldMkLst>
        <pc:spChg chg="mod">
          <ac:chgData name="Elizabeth Roy" userId="83389f66-75ff-4ee2-87be-da206beec979" providerId="ADAL" clId="{D8383216-09DC-4863-AD32-D9D101E6516A}" dt="2020-05-28T22:10:32.260" v="1342" actId="6549"/>
          <ac:spMkLst>
            <pc:docMk/>
            <pc:sldMk cId="1548956553" sldId="265"/>
            <ac:spMk id="2" creationId="{7BA8AB48-51A5-4ACF-93BA-12270BE308E4}"/>
          </ac:spMkLst>
        </pc:spChg>
        <pc:spChg chg="add mod">
          <ac:chgData name="Elizabeth Roy" userId="83389f66-75ff-4ee2-87be-da206beec979" providerId="ADAL" clId="{D8383216-09DC-4863-AD32-D9D101E6516A}" dt="2020-05-28T22:19:37.142" v="1633" actId="20577"/>
          <ac:spMkLst>
            <pc:docMk/>
            <pc:sldMk cId="1548956553" sldId="265"/>
            <ac:spMk id="22" creationId="{2D89BC2A-3094-4260-BEE9-48E1224BD3BC}"/>
          </ac:spMkLst>
        </pc:spChg>
        <pc:graphicFrameChg chg="add del modGraphic">
          <ac:chgData name="Elizabeth Roy" userId="83389f66-75ff-4ee2-87be-da206beec979" providerId="ADAL" clId="{D8383216-09DC-4863-AD32-D9D101E6516A}" dt="2020-05-28T22:18:01.424" v="1580" actId="27309"/>
          <ac:graphicFrameMkLst>
            <pc:docMk/>
            <pc:sldMk cId="1548956553" sldId="265"/>
            <ac:graphicFrameMk id="16" creationId="{161962EC-B894-4CF7-9327-7CE460C16F52}"/>
          </ac:graphicFrameMkLst>
        </pc:graphicFrameChg>
        <pc:picChg chg="add del mod">
          <ac:chgData name="Elizabeth Roy" userId="83389f66-75ff-4ee2-87be-da206beec979" providerId="ADAL" clId="{D8383216-09DC-4863-AD32-D9D101E6516A}" dt="2020-05-28T22:17:54.600" v="1577" actId="478"/>
          <ac:picMkLst>
            <pc:docMk/>
            <pc:sldMk cId="1548956553" sldId="265"/>
            <ac:picMk id="5" creationId="{5445A261-70D3-480A-85A4-D6E7C8E07EA6}"/>
          </ac:picMkLst>
        </pc:picChg>
        <pc:picChg chg="add mod">
          <ac:chgData name="Elizabeth Roy" userId="83389f66-75ff-4ee2-87be-da206beec979" providerId="ADAL" clId="{D8383216-09DC-4863-AD32-D9D101E6516A}" dt="2020-05-28T22:18:14.443" v="1587" actId="14100"/>
          <ac:picMkLst>
            <pc:docMk/>
            <pc:sldMk cId="1548956553" sldId="265"/>
            <ac:picMk id="7" creationId="{2EC8725C-6186-4FA4-8AB7-0E0754711706}"/>
          </ac:picMkLst>
        </pc:picChg>
        <pc:picChg chg="del">
          <ac:chgData name="Elizabeth Roy" userId="83389f66-75ff-4ee2-87be-da206beec979" providerId="ADAL" clId="{D8383216-09DC-4863-AD32-D9D101E6516A}" dt="2020-05-28T22:10:33.270" v="1343" actId="478"/>
          <ac:picMkLst>
            <pc:docMk/>
            <pc:sldMk cId="1548956553" sldId="265"/>
            <ac:picMk id="8" creationId="{582A38E4-3E90-4BE6-A991-FAD160202A6F}"/>
          </ac:picMkLst>
        </pc:picChg>
        <pc:picChg chg="del">
          <ac:chgData name="Elizabeth Roy" userId="83389f66-75ff-4ee2-87be-da206beec979" providerId="ADAL" clId="{D8383216-09DC-4863-AD32-D9D101E6516A}" dt="2020-05-28T22:10:34.059" v="1344" actId="478"/>
          <ac:picMkLst>
            <pc:docMk/>
            <pc:sldMk cId="1548956553" sldId="265"/>
            <ac:picMk id="10" creationId="{439AF8B5-EB81-4425-BA9A-153C0553E2D7}"/>
          </ac:picMkLst>
        </pc:picChg>
        <pc:picChg chg="add del mod">
          <ac:chgData name="Elizabeth Roy" userId="83389f66-75ff-4ee2-87be-da206beec979" providerId="ADAL" clId="{D8383216-09DC-4863-AD32-D9D101E6516A}" dt="2020-05-28T22:14:30.698" v="1395" actId="478"/>
          <ac:picMkLst>
            <pc:docMk/>
            <pc:sldMk cId="1548956553" sldId="265"/>
            <ac:picMk id="11" creationId="{9778CCF0-C480-4AA1-BDEE-820CA70F9468}"/>
          </ac:picMkLst>
        </pc:picChg>
        <pc:picChg chg="del">
          <ac:chgData name="Elizabeth Roy" userId="83389f66-75ff-4ee2-87be-da206beec979" providerId="ADAL" clId="{D8383216-09DC-4863-AD32-D9D101E6516A}" dt="2020-05-28T22:10:34.849" v="1345" actId="478"/>
          <ac:picMkLst>
            <pc:docMk/>
            <pc:sldMk cId="1548956553" sldId="265"/>
            <ac:picMk id="12" creationId="{5FB81865-81E1-43EC-A488-6189EEA89A21}"/>
          </ac:picMkLst>
        </pc:picChg>
        <pc:picChg chg="add mod">
          <ac:chgData name="Elizabeth Roy" userId="83389f66-75ff-4ee2-87be-da206beec979" providerId="ADAL" clId="{D8383216-09DC-4863-AD32-D9D101E6516A}" dt="2020-05-28T22:14:43.181" v="1400" actId="1076"/>
          <ac:picMkLst>
            <pc:docMk/>
            <pc:sldMk cId="1548956553" sldId="265"/>
            <ac:picMk id="14" creationId="{E49C4332-67C5-4028-99DD-749736FD906B}"/>
          </ac:picMkLst>
        </pc:picChg>
        <pc:picChg chg="add mod">
          <ac:chgData name="Elizabeth Roy" userId="83389f66-75ff-4ee2-87be-da206beec979" providerId="ADAL" clId="{D8383216-09DC-4863-AD32-D9D101E6516A}" dt="2020-05-28T22:18:09.793" v="1585" actId="1076"/>
          <ac:picMkLst>
            <pc:docMk/>
            <pc:sldMk cId="1548956553" sldId="265"/>
            <ac:picMk id="18" creationId="{4366269B-621C-4A59-963E-727D94A4762D}"/>
          </ac:picMkLst>
        </pc:picChg>
        <pc:picChg chg="add mod">
          <ac:chgData name="Elizabeth Roy" userId="83389f66-75ff-4ee2-87be-da206beec979" providerId="ADAL" clId="{D8383216-09DC-4863-AD32-D9D101E6516A}" dt="2020-05-28T22:18:20.643" v="1590" actId="1076"/>
          <ac:picMkLst>
            <pc:docMk/>
            <pc:sldMk cId="1548956553" sldId="265"/>
            <ac:picMk id="20" creationId="{70FF0EC0-05CF-4286-85FD-ECD9EFCE71FC}"/>
          </ac:picMkLst>
        </pc:picChg>
        <pc:picChg chg="add del mod">
          <ac:chgData name="Elizabeth Roy" userId="83389f66-75ff-4ee2-87be-da206beec979" providerId="ADAL" clId="{D8383216-09DC-4863-AD32-D9D101E6516A}" dt="2020-05-28T22:18:29.695" v="1593" actId="478"/>
          <ac:picMkLst>
            <pc:docMk/>
            <pc:sldMk cId="1548956553" sldId="265"/>
            <ac:picMk id="21" creationId="{440B4847-43C0-4713-9FA8-1DA0E9B4B6B2}"/>
          </ac:picMkLst>
        </pc:picChg>
      </pc:sldChg>
      <pc:sldChg chg="modSp add ord">
        <pc:chgData name="Elizabeth Roy" userId="83389f66-75ff-4ee2-87be-da206beec979" providerId="ADAL" clId="{D8383216-09DC-4863-AD32-D9D101E6516A}" dt="2020-05-28T22:12:07.822" v="1370" actId="14826"/>
        <pc:sldMkLst>
          <pc:docMk/>
          <pc:sldMk cId="83447312" sldId="266"/>
        </pc:sldMkLst>
        <pc:spChg chg="mod">
          <ac:chgData name="Elizabeth Roy" userId="83389f66-75ff-4ee2-87be-da206beec979" providerId="ADAL" clId="{D8383216-09DC-4863-AD32-D9D101E6516A}" dt="2020-05-28T22:11:01.038" v="1368" actId="20577"/>
          <ac:spMkLst>
            <pc:docMk/>
            <pc:sldMk cId="83447312" sldId="266"/>
            <ac:spMk id="2" creationId="{7BA8AB48-51A5-4ACF-93BA-12270BE308E4}"/>
          </ac:spMkLst>
        </pc:spChg>
        <pc:picChg chg="mod">
          <ac:chgData name="Elizabeth Roy" userId="83389f66-75ff-4ee2-87be-da206beec979" providerId="ADAL" clId="{D8383216-09DC-4863-AD32-D9D101E6516A}" dt="2020-05-28T22:11:43.965" v="1369" actId="14826"/>
          <ac:picMkLst>
            <pc:docMk/>
            <pc:sldMk cId="83447312" sldId="266"/>
            <ac:picMk id="6" creationId="{43FBB419-942E-4A63-BBDF-C6DA3FD4BAE5}"/>
          </ac:picMkLst>
        </pc:picChg>
        <pc:picChg chg="mod">
          <ac:chgData name="Elizabeth Roy" userId="83389f66-75ff-4ee2-87be-da206beec979" providerId="ADAL" clId="{D8383216-09DC-4863-AD32-D9D101E6516A}" dt="2020-05-28T22:12:07.822" v="1370" actId="14826"/>
          <ac:picMkLst>
            <pc:docMk/>
            <pc:sldMk cId="83447312" sldId="266"/>
            <ac:picMk id="8" creationId="{582A38E4-3E90-4BE6-A991-FAD160202A6F}"/>
          </ac:picMkLst>
        </pc:picChg>
      </pc:sldChg>
      <pc:sldChg chg="addSp delSp modSp add ord">
        <pc:chgData name="Elizabeth Roy" userId="83389f66-75ff-4ee2-87be-da206beec979" providerId="ADAL" clId="{D8383216-09DC-4863-AD32-D9D101E6516A}" dt="2020-05-28T22:20:04.531" v="1638" actId="207"/>
        <pc:sldMkLst>
          <pc:docMk/>
          <pc:sldMk cId="4002491607" sldId="267"/>
        </pc:sldMkLst>
        <pc:spChg chg="add mod">
          <ac:chgData name="Elizabeth Roy" userId="83389f66-75ff-4ee2-87be-da206beec979" providerId="ADAL" clId="{D8383216-09DC-4863-AD32-D9D101E6516A}" dt="2020-05-28T22:20:04.531" v="1638" actId="207"/>
          <ac:spMkLst>
            <pc:docMk/>
            <pc:sldMk cId="4002491607" sldId="267"/>
            <ac:spMk id="10" creationId="{6B8C7596-04A3-4463-A4ED-895BC0E0B335}"/>
          </ac:spMkLst>
        </pc:spChg>
        <pc:picChg chg="add mod">
          <ac:chgData name="Elizabeth Roy" userId="83389f66-75ff-4ee2-87be-da206beec979" providerId="ADAL" clId="{D8383216-09DC-4863-AD32-D9D101E6516A}" dt="2020-05-28T22:14:27.631" v="1394" actId="1076"/>
          <ac:picMkLst>
            <pc:docMk/>
            <pc:sldMk cId="4002491607" sldId="267"/>
            <ac:picMk id="3" creationId="{BBE82023-C98C-4147-877F-EF3BD339D7D2}"/>
          </ac:picMkLst>
        </pc:picChg>
        <pc:picChg chg="add mod">
          <ac:chgData name="Elizabeth Roy" userId="83389f66-75ff-4ee2-87be-da206beec979" providerId="ADAL" clId="{D8383216-09DC-4863-AD32-D9D101E6516A}" dt="2020-05-28T22:16:06.221" v="1424" actId="1076"/>
          <ac:picMkLst>
            <pc:docMk/>
            <pc:sldMk cId="4002491607" sldId="267"/>
            <ac:picMk id="6" creationId="{92C6558E-8BB1-4936-AEF7-F3C388F7992A}"/>
          </ac:picMkLst>
        </pc:picChg>
        <pc:picChg chg="add mod">
          <ac:chgData name="Elizabeth Roy" userId="83389f66-75ff-4ee2-87be-da206beec979" providerId="ADAL" clId="{D8383216-09DC-4863-AD32-D9D101E6516A}" dt="2020-05-28T22:15:19.763" v="1411" actId="14100"/>
          <ac:picMkLst>
            <pc:docMk/>
            <pc:sldMk cId="4002491607" sldId="267"/>
            <ac:picMk id="8" creationId="{A6C6DA38-27B8-4448-96A4-5B371DB9E9EA}"/>
          </ac:picMkLst>
        </pc:picChg>
        <pc:picChg chg="add del mod">
          <ac:chgData name="Elizabeth Roy" userId="83389f66-75ff-4ee2-87be-da206beec979" providerId="ADAL" clId="{D8383216-09DC-4863-AD32-D9D101E6516A}" dt="2020-05-28T22:16:25.179" v="1431" actId="478"/>
          <ac:picMkLst>
            <pc:docMk/>
            <pc:sldMk cId="4002491607" sldId="267"/>
            <ac:picMk id="9" creationId="{05394521-1C79-4B4D-BB74-C502846E995A}"/>
          </ac:picMkLst>
        </pc:picChg>
      </pc:sldChg>
      <pc:sldChg chg="addSp modSp add del">
        <pc:chgData name="Elizabeth Roy" userId="83389f66-75ff-4ee2-87be-da206beec979" providerId="ADAL" clId="{D8383216-09DC-4863-AD32-D9D101E6516A}" dt="2020-05-28T22:19:44.258" v="1634" actId="2696"/>
        <pc:sldMkLst>
          <pc:docMk/>
          <pc:sldMk cId="1613887685" sldId="268"/>
        </pc:sldMkLst>
        <pc:spChg chg="mod">
          <ac:chgData name="Elizabeth Roy" userId="83389f66-75ff-4ee2-87be-da206beec979" providerId="ADAL" clId="{D8383216-09DC-4863-AD32-D9D101E6516A}" dt="2020-05-28T22:12:26.099" v="1373" actId="1076"/>
          <ac:spMkLst>
            <pc:docMk/>
            <pc:sldMk cId="1613887685" sldId="268"/>
            <ac:spMk id="2" creationId="{7BA8AB48-51A5-4ACF-93BA-12270BE308E4}"/>
          </ac:spMkLst>
        </pc:spChg>
        <pc:picChg chg="add mod">
          <ac:chgData name="Elizabeth Roy" userId="83389f66-75ff-4ee2-87be-da206beec979" providerId="ADAL" clId="{D8383216-09DC-4863-AD32-D9D101E6516A}" dt="2020-05-28T22:15:38.316" v="1416" actId="1076"/>
          <ac:picMkLst>
            <pc:docMk/>
            <pc:sldMk cId="1613887685" sldId="268"/>
            <ac:picMk id="5" creationId="{AEC1B6CE-432E-4C5F-B365-E1B89CC21E5C}"/>
          </ac:picMkLst>
        </pc:picChg>
        <pc:picChg chg="add mod">
          <ac:chgData name="Elizabeth Roy" userId="83389f66-75ff-4ee2-87be-da206beec979" providerId="ADAL" clId="{D8383216-09DC-4863-AD32-D9D101E6516A}" dt="2020-05-28T22:15:47.102" v="1422" actId="14100"/>
          <ac:picMkLst>
            <pc:docMk/>
            <pc:sldMk cId="1613887685" sldId="268"/>
            <ac:picMk id="7" creationId="{CC7495C6-5167-444A-9384-057F0DEC048F}"/>
          </ac:picMkLst>
        </pc:picChg>
      </pc:sldChg>
      <pc:sldChg chg="modSp add ord">
        <pc:chgData name="Elizabeth Roy" userId="83389f66-75ff-4ee2-87be-da206beec979" providerId="ADAL" clId="{D8383216-09DC-4863-AD32-D9D101E6516A}" dt="2020-05-28T22:20:22.587" v="1639" actId="14826"/>
        <pc:sldMkLst>
          <pc:docMk/>
          <pc:sldMk cId="68940454" sldId="269"/>
        </pc:sldMkLst>
        <pc:picChg chg="mod">
          <ac:chgData name="Elizabeth Roy" userId="83389f66-75ff-4ee2-87be-da206beec979" providerId="ADAL" clId="{D8383216-09DC-4863-AD32-D9D101E6516A}" dt="2020-05-28T22:20:22.587" v="1639" actId="14826"/>
          <ac:picMkLst>
            <pc:docMk/>
            <pc:sldMk cId="68940454" sldId="269"/>
            <ac:picMk id="6" creationId="{43FBB419-942E-4A63-BBDF-C6DA3FD4BAE5}"/>
          </ac:picMkLst>
        </pc:picChg>
      </pc:sldChg>
      <pc:sldChg chg="addSp delSp modSp add ord">
        <pc:chgData name="Elizabeth Roy" userId="83389f66-75ff-4ee2-87be-da206beec979" providerId="ADAL" clId="{D8383216-09DC-4863-AD32-D9D101E6516A}" dt="2020-05-28T22:22:47.129" v="1820" actId="14100"/>
        <pc:sldMkLst>
          <pc:docMk/>
          <pc:sldMk cId="3927971372" sldId="270"/>
        </pc:sldMkLst>
        <pc:spChg chg="mod">
          <ac:chgData name="Elizabeth Roy" userId="83389f66-75ff-4ee2-87be-da206beec979" providerId="ADAL" clId="{D8383216-09DC-4863-AD32-D9D101E6516A}" dt="2020-05-28T22:21:58.004" v="1816" actId="122"/>
          <ac:spMkLst>
            <pc:docMk/>
            <pc:sldMk cId="3927971372" sldId="270"/>
            <ac:spMk id="2" creationId="{7BA8AB48-51A5-4ACF-93BA-12270BE308E4}"/>
          </ac:spMkLst>
        </pc:spChg>
        <pc:picChg chg="add mod">
          <ac:chgData name="Elizabeth Roy" userId="83389f66-75ff-4ee2-87be-da206beec979" providerId="ADAL" clId="{D8383216-09DC-4863-AD32-D9D101E6516A}" dt="2020-05-28T22:22:47.129" v="1820" actId="14100"/>
          <ac:picMkLst>
            <pc:docMk/>
            <pc:sldMk cId="3927971372" sldId="270"/>
            <ac:picMk id="3" creationId="{D2C11452-582C-4606-ABFD-7A907593FE9D}"/>
          </ac:picMkLst>
        </pc:picChg>
        <pc:picChg chg="del">
          <ac:chgData name="Elizabeth Roy" userId="83389f66-75ff-4ee2-87be-da206beec979" providerId="ADAL" clId="{D8383216-09DC-4863-AD32-D9D101E6516A}" dt="2020-05-28T22:22:41.071" v="1818" actId="478"/>
          <ac:picMkLst>
            <pc:docMk/>
            <pc:sldMk cId="3927971372" sldId="270"/>
            <ac:picMk id="8" creationId="{582A38E4-3E90-4BE6-A991-FAD160202A6F}"/>
          </ac:picMkLst>
        </pc:picChg>
        <pc:picChg chg="del">
          <ac:chgData name="Elizabeth Roy" userId="83389f66-75ff-4ee2-87be-da206beec979" providerId="ADAL" clId="{D8383216-09DC-4863-AD32-D9D101E6516A}" dt="2020-05-28T22:21:10.714" v="1718" actId="478"/>
          <ac:picMkLst>
            <pc:docMk/>
            <pc:sldMk cId="3927971372" sldId="270"/>
            <ac:picMk id="10" creationId="{439AF8B5-EB81-4425-BA9A-153C0553E2D7}"/>
          </ac:picMkLst>
        </pc:picChg>
        <pc:picChg chg="del">
          <ac:chgData name="Elizabeth Roy" userId="83389f66-75ff-4ee2-87be-da206beec979" providerId="ADAL" clId="{D8383216-09DC-4863-AD32-D9D101E6516A}" dt="2020-05-28T22:21:11.578" v="1719" actId="478"/>
          <ac:picMkLst>
            <pc:docMk/>
            <pc:sldMk cId="3927971372" sldId="270"/>
            <ac:picMk id="12" creationId="{5FB81865-81E1-43EC-A488-6189EEA89A21}"/>
          </ac:picMkLst>
        </pc:picChg>
      </pc:sldChg>
      <pc:sldChg chg="add del ord">
        <pc:chgData name="Elizabeth Roy" userId="83389f66-75ff-4ee2-87be-da206beec979" providerId="ADAL" clId="{D8383216-09DC-4863-AD32-D9D101E6516A}" dt="2020-05-28T22:23:07.950" v="1823" actId="2696"/>
        <pc:sldMkLst>
          <pc:docMk/>
          <pc:sldMk cId="1714070615" sldId="271"/>
        </pc:sldMkLst>
      </pc:sldChg>
      <pc:sldChg chg="addSp delSp modSp add ord">
        <pc:chgData name="Elizabeth Roy" userId="83389f66-75ff-4ee2-87be-da206beec979" providerId="ADAL" clId="{D8383216-09DC-4863-AD32-D9D101E6516A}" dt="2020-05-28T22:24:25.372" v="1956" actId="478"/>
        <pc:sldMkLst>
          <pc:docMk/>
          <pc:sldMk cId="1823620108" sldId="271"/>
        </pc:sldMkLst>
        <pc:spChg chg="add del mod">
          <ac:chgData name="Elizabeth Roy" userId="83389f66-75ff-4ee2-87be-da206beec979" providerId="ADAL" clId="{D8383216-09DC-4863-AD32-D9D101E6516A}" dt="2020-05-28T22:24:25.372" v="1956" actId="478"/>
          <ac:spMkLst>
            <pc:docMk/>
            <pc:sldMk cId="1823620108" sldId="271"/>
            <ac:spMk id="3" creationId="{6D2FB518-7DA3-49A7-BFBE-75D6B2F02F93}"/>
          </ac:spMkLst>
        </pc:spChg>
        <pc:spChg chg="add del mod">
          <ac:chgData name="Elizabeth Roy" userId="83389f66-75ff-4ee2-87be-da206beec979" providerId="ADAL" clId="{D8383216-09DC-4863-AD32-D9D101E6516A}" dt="2020-05-28T22:24:25.372" v="1956" actId="478"/>
          <ac:spMkLst>
            <pc:docMk/>
            <pc:sldMk cId="1823620108" sldId="271"/>
            <ac:spMk id="6" creationId="{1FA94130-02D8-4B27-B176-28068116058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elizabethroy@cityofcrestview.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2F38-BA7B-450F-82F6-350674C6FB6A}"/>
              </a:ext>
            </a:extLst>
          </p:cNvPr>
          <p:cNvSpPr>
            <a:spLocks noGrp="1"/>
          </p:cNvSpPr>
          <p:nvPr>
            <p:ph type="ctrTitle"/>
          </p:nvPr>
        </p:nvSpPr>
        <p:spPr>
          <a:xfrm>
            <a:off x="3189563" y="368903"/>
            <a:ext cx="7766936" cy="1646302"/>
          </a:xfrm>
        </p:spPr>
        <p:txBody>
          <a:bodyPr/>
          <a:lstStyle/>
          <a:p>
            <a:pPr algn="ctr"/>
            <a:r>
              <a:rPr lang="en-US" dirty="0"/>
              <a:t>Crestview Community Redevelopment Agency </a:t>
            </a:r>
          </a:p>
        </p:txBody>
      </p:sp>
      <p:pic>
        <p:nvPicPr>
          <p:cNvPr id="5" name="Picture 4" descr="A close up of a sign&#10;&#10;Description automatically generated">
            <a:extLst>
              <a:ext uri="{FF2B5EF4-FFF2-40B4-BE49-F238E27FC236}">
                <a16:creationId xmlns:a16="http://schemas.microsoft.com/office/drawing/2014/main" id="{C77CC398-0A4F-4F21-9F9E-D005F001CB31}"/>
              </a:ext>
            </a:extLst>
          </p:cNvPr>
          <p:cNvPicPr>
            <a:picLocks noChangeAspect="1"/>
          </p:cNvPicPr>
          <p:nvPr/>
        </p:nvPicPr>
        <p:blipFill>
          <a:blip r:embed="rId2"/>
          <a:stretch>
            <a:fillRect/>
          </a:stretch>
        </p:blipFill>
        <p:spPr>
          <a:xfrm>
            <a:off x="883474" y="174240"/>
            <a:ext cx="2035629" cy="2035629"/>
          </a:xfrm>
          <a:prstGeom prst="rect">
            <a:avLst/>
          </a:prstGeom>
        </p:spPr>
      </p:pic>
      <p:sp>
        <p:nvSpPr>
          <p:cNvPr id="6" name="Content Placeholder 2">
            <a:extLst>
              <a:ext uri="{FF2B5EF4-FFF2-40B4-BE49-F238E27FC236}">
                <a16:creationId xmlns:a16="http://schemas.microsoft.com/office/drawing/2014/main" id="{76ABA402-7500-4D37-B73D-31DCAC2CA4F4}"/>
              </a:ext>
            </a:extLst>
          </p:cNvPr>
          <p:cNvSpPr txBox="1">
            <a:spLocks/>
          </p:cNvSpPr>
          <p:nvPr/>
        </p:nvSpPr>
        <p:spPr>
          <a:xfrm>
            <a:off x="1034886" y="2803014"/>
            <a:ext cx="9717138" cy="2460406"/>
          </a:xfrm>
          <a:prstGeom prst="rect">
            <a:avLst/>
          </a:prstGeom>
        </p:spPr>
        <p:txBody>
          <a:bodyPr vert="horz" lIns="91440" tIns="45720" rIns="91440" bIns="45720" rtlCol="0" anchor="t">
            <a:normAutofit fontScale="7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endParaRPr lang="en-US" dirty="0"/>
          </a:p>
          <a:p>
            <a:pPr algn="ctr"/>
            <a:r>
              <a:rPr lang="en-US" b="1" dirty="0">
                <a:solidFill>
                  <a:schemeClr val="tx1"/>
                </a:solidFill>
              </a:rPr>
              <a:t>The City of Crestview Community Redevelopment Agency has awarded several grants to businesses in the CRA District.  Two of these projects have created two Beautiful new buildings from older buildings in the District. </a:t>
            </a:r>
          </a:p>
          <a:p>
            <a:pPr algn="ctr"/>
            <a:endParaRPr lang="en-US" b="1" dirty="0">
              <a:solidFill>
                <a:schemeClr val="tx1"/>
              </a:solidFill>
            </a:endParaRPr>
          </a:p>
          <a:p>
            <a:pPr algn="ctr"/>
            <a:r>
              <a:rPr lang="en-US" b="1" dirty="0">
                <a:solidFill>
                  <a:schemeClr val="tx1"/>
                </a:solidFill>
              </a:rPr>
              <a:t>The Heights – This building has seen a lot of uses since it was built, including a Gym and a Feed and Seed Store, and now has new life as a Chicago Style Full Service Restaurant. Total CRA Investment $60,000. </a:t>
            </a:r>
          </a:p>
          <a:p>
            <a:pPr algn="ctr"/>
            <a:endParaRPr lang="en-US" b="1" dirty="0">
              <a:solidFill>
                <a:schemeClr val="tx1"/>
              </a:solidFill>
            </a:endParaRPr>
          </a:p>
          <a:p>
            <a:pPr algn="ctr"/>
            <a:r>
              <a:rPr lang="en-US" b="1" dirty="0">
                <a:solidFill>
                  <a:schemeClr val="tx1"/>
                </a:solidFill>
              </a:rPr>
              <a:t>Courthouse Suites was originally a Masonic Lodge and is one of the oldest buildings in Downtown Crestview. At one time it even had a Gas Station attached.  It has been totally renovated to be a 2 story office building and also has space for a small restaurant</a:t>
            </a:r>
            <a:r>
              <a:rPr lang="en-US" dirty="0"/>
              <a:t>.  </a:t>
            </a:r>
          </a:p>
        </p:txBody>
      </p:sp>
    </p:spTree>
    <p:extLst>
      <p:ext uri="{BB962C8B-B14F-4D97-AF65-F5344CB8AC3E}">
        <p14:creationId xmlns:p14="http://schemas.microsoft.com/office/powerpoint/2010/main" val="197652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3" name="Picture 2">
            <a:extLst>
              <a:ext uri="{FF2B5EF4-FFF2-40B4-BE49-F238E27FC236}">
                <a16:creationId xmlns:a16="http://schemas.microsoft.com/office/drawing/2014/main" id="{BBE82023-C98C-4147-877F-EF3BD339D7D2}"/>
              </a:ext>
            </a:extLst>
          </p:cNvPr>
          <p:cNvPicPr>
            <a:picLocks noChangeAspect="1"/>
          </p:cNvPicPr>
          <p:nvPr/>
        </p:nvPicPr>
        <p:blipFill>
          <a:blip r:embed="rId3"/>
          <a:stretch>
            <a:fillRect/>
          </a:stretch>
        </p:blipFill>
        <p:spPr>
          <a:xfrm>
            <a:off x="476430" y="2160922"/>
            <a:ext cx="4499238" cy="2536156"/>
          </a:xfrm>
          <a:prstGeom prst="rect">
            <a:avLst/>
          </a:prstGeom>
        </p:spPr>
      </p:pic>
      <p:pic>
        <p:nvPicPr>
          <p:cNvPr id="6" name="Picture 5" descr="A sign on the side of a road&#10;&#10;Description automatically generated">
            <a:extLst>
              <a:ext uri="{FF2B5EF4-FFF2-40B4-BE49-F238E27FC236}">
                <a16:creationId xmlns:a16="http://schemas.microsoft.com/office/drawing/2014/main" id="{92C6558E-8BB1-4936-AEF7-F3C388F7992A}"/>
              </a:ext>
            </a:extLst>
          </p:cNvPr>
          <p:cNvPicPr>
            <a:picLocks noChangeAspect="1"/>
          </p:cNvPicPr>
          <p:nvPr/>
        </p:nvPicPr>
        <p:blipFill>
          <a:blip r:embed="rId4"/>
          <a:stretch>
            <a:fillRect/>
          </a:stretch>
        </p:blipFill>
        <p:spPr>
          <a:xfrm>
            <a:off x="1448111" y="5086351"/>
            <a:ext cx="2555875" cy="1916906"/>
          </a:xfrm>
          <a:prstGeom prst="rect">
            <a:avLst/>
          </a:prstGeom>
        </p:spPr>
      </p:pic>
      <p:pic>
        <p:nvPicPr>
          <p:cNvPr id="8" name="Picture 7" descr="A close up of a brick building&#10;&#10;Description automatically generated">
            <a:extLst>
              <a:ext uri="{FF2B5EF4-FFF2-40B4-BE49-F238E27FC236}">
                <a16:creationId xmlns:a16="http://schemas.microsoft.com/office/drawing/2014/main" id="{A6C6DA38-27B8-4448-96A4-5B371DB9E9EA}"/>
              </a:ext>
            </a:extLst>
          </p:cNvPr>
          <p:cNvPicPr>
            <a:picLocks noChangeAspect="1"/>
          </p:cNvPicPr>
          <p:nvPr/>
        </p:nvPicPr>
        <p:blipFill>
          <a:blip r:embed="rId5"/>
          <a:stretch>
            <a:fillRect/>
          </a:stretch>
        </p:blipFill>
        <p:spPr>
          <a:xfrm>
            <a:off x="5400674" y="3228975"/>
            <a:ext cx="6186843" cy="3219450"/>
          </a:xfrm>
          <a:prstGeom prst="rect">
            <a:avLst/>
          </a:prstGeom>
        </p:spPr>
      </p:pic>
      <p:sp>
        <p:nvSpPr>
          <p:cNvPr id="10" name="TextBox 9">
            <a:extLst>
              <a:ext uri="{FF2B5EF4-FFF2-40B4-BE49-F238E27FC236}">
                <a16:creationId xmlns:a16="http://schemas.microsoft.com/office/drawing/2014/main" id="{6B8C7596-04A3-4463-A4ED-895BC0E0B335}"/>
              </a:ext>
            </a:extLst>
          </p:cNvPr>
          <p:cNvSpPr txBox="1"/>
          <p:nvPr/>
        </p:nvSpPr>
        <p:spPr>
          <a:xfrm>
            <a:off x="3524250" y="609600"/>
            <a:ext cx="6853158" cy="1754326"/>
          </a:xfrm>
          <a:prstGeom prst="rect">
            <a:avLst/>
          </a:prstGeom>
          <a:noFill/>
        </p:spPr>
        <p:txBody>
          <a:bodyPr wrap="none" rtlCol="0">
            <a:spAutoFit/>
          </a:bodyPr>
          <a:lstStyle/>
          <a:p>
            <a:r>
              <a:rPr lang="en-US" sz="3600" dirty="0">
                <a:solidFill>
                  <a:schemeClr val="accent2"/>
                </a:solidFill>
              </a:rPr>
              <a:t>It took a lot of time, effort, and</a:t>
            </a:r>
          </a:p>
          <a:p>
            <a:r>
              <a:rPr lang="en-US" sz="3600" dirty="0">
                <a:solidFill>
                  <a:schemeClr val="accent2"/>
                </a:solidFill>
              </a:rPr>
              <a:t> hard work to transform </a:t>
            </a:r>
          </a:p>
          <a:p>
            <a:r>
              <a:rPr lang="en-US" sz="3600" dirty="0">
                <a:solidFill>
                  <a:schemeClr val="accent2"/>
                </a:solidFill>
              </a:rPr>
              <a:t>The Building, outside …….</a:t>
            </a:r>
          </a:p>
        </p:txBody>
      </p:sp>
    </p:spTree>
    <p:extLst>
      <p:ext uri="{BB962C8B-B14F-4D97-AF65-F5344CB8AC3E}">
        <p14:creationId xmlns:p14="http://schemas.microsoft.com/office/powerpoint/2010/main" val="4002491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7" name="Picture 6" descr="A picture containing indoor, cabinet, building, kitchen&#10;&#10;Description automatically generated">
            <a:extLst>
              <a:ext uri="{FF2B5EF4-FFF2-40B4-BE49-F238E27FC236}">
                <a16:creationId xmlns:a16="http://schemas.microsoft.com/office/drawing/2014/main" id="{2EC8725C-6186-4FA4-8AB7-0E0754711706}"/>
              </a:ext>
            </a:extLst>
          </p:cNvPr>
          <p:cNvPicPr>
            <a:picLocks noChangeAspect="1"/>
          </p:cNvPicPr>
          <p:nvPr/>
        </p:nvPicPr>
        <p:blipFill>
          <a:blip r:embed="rId3"/>
          <a:stretch>
            <a:fillRect/>
          </a:stretch>
        </p:blipFill>
        <p:spPr>
          <a:xfrm>
            <a:off x="8020050" y="558140"/>
            <a:ext cx="3676650" cy="2451100"/>
          </a:xfrm>
          <a:prstGeom prst="rect">
            <a:avLst/>
          </a:prstGeom>
        </p:spPr>
      </p:pic>
      <p:pic>
        <p:nvPicPr>
          <p:cNvPr id="14" name="Picture 13" descr="A kitchen with a sink and a window&#10;&#10;Description automatically generated">
            <a:extLst>
              <a:ext uri="{FF2B5EF4-FFF2-40B4-BE49-F238E27FC236}">
                <a16:creationId xmlns:a16="http://schemas.microsoft.com/office/drawing/2014/main" id="{E49C4332-67C5-4028-99DD-749736FD906B}"/>
              </a:ext>
            </a:extLst>
          </p:cNvPr>
          <p:cNvPicPr>
            <a:picLocks noChangeAspect="1"/>
          </p:cNvPicPr>
          <p:nvPr/>
        </p:nvPicPr>
        <p:blipFill>
          <a:blip r:embed="rId4"/>
          <a:stretch>
            <a:fillRect/>
          </a:stretch>
        </p:blipFill>
        <p:spPr>
          <a:xfrm>
            <a:off x="5555457" y="3971925"/>
            <a:ext cx="3757613" cy="2505075"/>
          </a:xfrm>
          <a:prstGeom prst="rect">
            <a:avLst/>
          </a:prstGeom>
        </p:spPr>
      </p:pic>
      <p:pic>
        <p:nvPicPr>
          <p:cNvPr id="20" name="Picture 19" descr="A large empty room&#10;&#10;Description automatically generated">
            <a:extLst>
              <a:ext uri="{FF2B5EF4-FFF2-40B4-BE49-F238E27FC236}">
                <a16:creationId xmlns:a16="http://schemas.microsoft.com/office/drawing/2014/main" id="{70FF0EC0-05CF-4286-85FD-ECD9EFCE71FC}"/>
              </a:ext>
            </a:extLst>
          </p:cNvPr>
          <p:cNvPicPr>
            <a:picLocks noChangeAspect="1"/>
          </p:cNvPicPr>
          <p:nvPr/>
        </p:nvPicPr>
        <p:blipFill>
          <a:blip r:embed="rId5"/>
          <a:stretch>
            <a:fillRect/>
          </a:stretch>
        </p:blipFill>
        <p:spPr>
          <a:xfrm>
            <a:off x="495300" y="2223225"/>
            <a:ext cx="4547710" cy="3406393"/>
          </a:xfrm>
          <a:prstGeom prst="rect">
            <a:avLst/>
          </a:prstGeom>
        </p:spPr>
      </p:pic>
      <p:sp>
        <p:nvSpPr>
          <p:cNvPr id="22" name="TextBox 21">
            <a:extLst>
              <a:ext uri="{FF2B5EF4-FFF2-40B4-BE49-F238E27FC236}">
                <a16:creationId xmlns:a16="http://schemas.microsoft.com/office/drawing/2014/main" id="{2D89BC2A-3094-4260-BEE9-48E1224BD3BC}"/>
              </a:ext>
            </a:extLst>
          </p:cNvPr>
          <p:cNvSpPr txBox="1"/>
          <p:nvPr/>
        </p:nvSpPr>
        <p:spPr>
          <a:xfrm>
            <a:off x="2470150" y="558140"/>
            <a:ext cx="3541547" cy="646331"/>
          </a:xfrm>
          <a:prstGeom prst="rect">
            <a:avLst/>
          </a:prstGeom>
          <a:noFill/>
        </p:spPr>
        <p:txBody>
          <a:bodyPr wrap="none" rtlCol="0">
            <a:spAutoFit/>
          </a:bodyPr>
          <a:lstStyle/>
          <a:p>
            <a:r>
              <a:rPr lang="en-US" sz="3600" dirty="0">
                <a:solidFill>
                  <a:schemeClr val="accent2"/>
                </a:solidFill>
              </a:rPr>
              <a:t>        And Inside </a:t>
            </a:r>
          </a:p>
        </p:txBody>
      </p:sp>
    </p:spTree>
    <p:extLst>
      <p:ext uri="{BB962C8B-B14F-4D97-AF65-F5344CB8AC3E}">
        <p14:creationId xmlns:p14="http://schemas.microsoft.com/office/powerpoint/2010/main" val="154895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Just a quick Reminder:</a:t>
            </a:r>
            <a:br>
              <a:rPr lang="en-US" dirty="0"/>
            </a:br>
            <a:r>
              <a:rPr lang="en-US" dirty="0"/>
              <a:t>             How it Started: </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6" name="Picture 5">
            <a:extLst>
              <a:ext uri="{FF2B5EF4-FFF2-40B4-BE49-F238E27FC236}">
                <a16:creationId xmlns:a16="http://schemas.microsoft.com/office/drawing/2014/main" id="{43FBB419-942E-4A63-BBDF-C6DA3FD4BAE5}"/>
              </a:ext>
            </a:extLst>
          </p:cNvPr>
          <p:cNvPicPr>
            <a:picLocks noChangeAspect="1"/>
          </p:cNvPicPr>
          <p:nvPr/>
        </p:nvPicPr>
        <p:blipFill>
          <a:blip r:embed="rId3"/>
          <a:srcRect/>
          <a:stretch/>
        </p:blipFill>
        <p:spPr>
          <a:xfrm>
            <a:off x="2182717" y="2024945"/>
            <a:ext cx="7036912" cy="4691275"/>
          </a:xfrm>
          <a:prstGeom prst="rect">
            <a:avLst/>
          </a:prstGeom>
        </p:spPr>
      </p:pic>
    </p:spTree>
    <p:extLst>
      <p:ext uri="{BB962C8B-B14F-4D97-AF65-F5344CB8AC3E}">
        <p14:creationId xmlns:p14="http://schemas.microsoft.com/office/powerpoint/2010/main" val="68940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a:xfrm>
            <a:off x="677333" y="202557"/>
            <a:ext cx="10152591" cy="1727843"/>
          </a:xfrm>
        </p:spPr>
        <p:txBody>
          <a:bodyPr>
            <a:normAutofit fontScale="90000"/>
          </a:bodyPr>
          <a:lstStyle/>
          <a:p>
            <a:pPr algn="ctr"/>
            <a:r>
              <a:rPr lang="en-US" dirty="0"/>
              <a:t>              Where it is Today! </a:t>
            </a:r>
            <a:br>
              <a:rPr lang="en-US" dirty="0"/>
            </a:br>
            <a:r>
              <a:rPr lang="en-US" dirty="0"/>
              <a:t>               Already for offices to be rented and</a:t>
            </a:r>
            <a:br>
              <a:rPr lang="en-US" dirty="0"/>
            </a:br>
            <a:r>
              <a:rPr lang="en-US" dirty="0"/>
              <a:t>               bring new business to Downtown Crestview</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3" name="Picture 2">
            <a:extLst>
              <a:ext uri="{FF2B5EF4-FFF2-40B4-BE49-F238E27FC236}">
                <a16:creationId xmlns:a16="http://schemas.microsoft.com/office/drawing/2014/main" id="{D2C11452-582C-4606-ABFD-7A907593FE9D}"/>
              </a:ext>
            </a:extLst>
          </p:cNvPr>
          <p:cNvPicPr>
            <a:picLocks noChangeAspect="1"/>
          </p:cNvPicPr>
          <p:nvPr/>
        </p:nvPicPr>
        <p:blipFill>
          <a:blip r:embed="rId3"/>
          <a:stretch>
            <a:fillRect/>
          </a:stretch>
        </p:blipFill>
        <p:spPr>
          <a:xfrm>
            <a:off x="1676482" y="2184453"/>
            <a:ext cx="7952092" cy="4470990"/>
          </a:xfrm>
          <a:prstGeom prst="rect">
            <a:avLst/>
          </a:prstGeom>
        </p:spPr>
      </p:pic>
    </p:spTree>
    <p:extLst>
      <p:ext uri="{BB962C8B-B14F-4D97-AF65-F5344CB8AC3E}">
        <p14:creationId xmlns:p14="http://schemas.microsoft.com/office/powerpoint/2010/main" val="392797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2F38-BA7B-450F-82F6-350674C6FB6A}"/>
              </a:ext>
            </a:extLst>
          </p:cNvPr>
          <p:cNvSpPr>
            <a:spLocks noGrp="1"/>
          </p:cNvSpPr>
          <p:nvPr>
            <p:ph type="ctrTitle"/>
          </p:nvPr>
        </p:nvSpPr>
        <p:spPr/>
        <p:txBody>
          <a:bodyPr/>
          <a:lstStyle/>
          <a:p>
            <a:pPr algn="ctr"/>
            <a:r>
              <a:rPr lang="en-US" dirty="0"/>
              <a:t>Crestview Community Redevelopment Agency </a:t>
            </a:r>
          </a:p>
        </p:txBody>
      </p:sp>
      <p:sp>
        <p:nvSpPr>
          <p:cNvPr id="3" name="Subtitle 2">
            <a:extLst>
              <a:ext uri="{FF2B5EF4-FFF2-40B4-BE49-F238E27FC236}">
                <a16:creationId xmlns:a16="http://schemas.microsoft.com/office/drawing/2014/main" id="{6D2FB518-7DA3-49A7-BFBE-75D6B2F02F93}"/>
              </a:ext>
            </a:extLst>
          </p:cNvPr>
          <p:cNvSpPr>
            <a:spLocks noGrp="1"/>
          </p:cNvSpPr>
          <p:nvPr>
            <p:ph type="subTitle" idx="1"/>
          </p:nvPr>
        </p:nvSpPr>
        <p:spPr/>
        <p:txBody>
          <a:bodyPr>
            <a:noAutofit/>
          </a:bodyPr>
          <a:lstStyle/>
          <a:p>
            <a:pPr algn="ctr"/>
            <a:r>
              <a:rPr lang="en-US" sz="3500" b="1" dirty="0">
                <a:solidFill>
                  <a:schemeClr val="accent3">
                    <a:lumMod val="50000"/>
                  </a:schemeClr>
                </a:solidFill>
                <a:latin typeface="Arial Nova Light" panose="020B0304020202020204" pitchFamily="34" charset="0"/>
              </a:rPr>
              <a:t>Thank You for your consideration! </a:t>
            </a:r>
          </a:p>
          <a:p>
            <a:pPr algn="ctr"/>
            <a:r>
              <a:rPr lang="en-US" sz="3500" b="1" dirty="0">
                <a:solidFill>
                  <a:schemeClr val="accent3">
                    <a:lumMod val="50000"/>
                  </a:schemeClr>
                </a:solidFill>
                <a:latin typeface="Arial Nova Light" panose="020B0304020202020204" pitchFamily="34" charset="0"/>
              </a:rPr>
              <a:t>Elizabeth Roy, CRA Director</a:t>
            </a:r>
          </a:p>
          <a:p>
            <a:pPr algn="ctr"/>
            <a:r>
              <a:rPr lang="en-US" sz="3500" b="1" dirty="0">
                <a:solidFill>
                  <a:schemeClr val="accent3">
                    <a:lumMod val="50000"/>
                  </a:schemeClr>
                </a:solidFill>
                <a:latin typeface="Arial Nova Light" panose="020B0304020202020204" pitchFamily="34" charset="0"/>
                <a:hlinkClick r:id="rId2">
                  <a:extLst>
                    <a:ext uri="{A12FA001-AC4F-418D-AE19-62706E023703}">
                      <ahyp:hlinkClr xmlns:ahyp="http://schemas.microsoft.com/office/drawing/2018/hyperlinkcolor" val="tx"/>
                    </a:ext>
                  </a:extLst>
                </a:hlinkClick>
              </a:rPr>
              <a:t>elizabethroy@cityofcrestview.org</a:t>
            </a:r>
            <a:r>
              <a:rPr lang="en-US" sz="3500" b="1" dirty="0">
                <a:solidFill>
                  <a:schemeClr val="accent3">
                    <a:lumMod val="50000"/>
                  </a:schemeClr>
                </a:solidFill>
                <a:latin typeface="Arial Nova Light" panose="020B0304020202020204" pitchFamily="34" charset="0"/>
              </a:rPr>
              <a:t>. </a:t>
            </a:r>
          </a:p>
        </p:txBody>
      </p:sp>
      <p:pic>
        <p:nvPicPr>
          <p:cNvPr id="5" name="Picture 4" descr="A close up of a sign&#10;&#10;Description automatically generated">
            <a:extLst>
              <a:ext uri="{FF2B5EF4-FFF2-40B4-BE49-F238E27FC236}">
                <a16:creationId xmlns:a16="http://schemas.microsoft.com/office/drawing/2014/main" id="{C77CC398-0A4F-4F21-9F9E-D005F001CB31}"/>
              </a:ext>
            </a:extLst>
          </p:cNvPr>
          <p:cNvPicPr>
            <a:picLocks noChangeAspect="1"/>
          </p:cNvPicPr>
          <p:nvPr/>
        </p:nvPicPr>
        <p:blipFill>
          <a:blip r:embed="rId3"/>
          <a:stretch>
            <a:fillRect/>
          </a:stretch>
        </p:blipFill>
        <p:spPr>
          <a:xfrm>
            <a:off x="883474" y="174240"/>
            <a:ext cx="2035629" cy="2035629"/>
          </a:xfrm>
          <a:prstGeom prst="rect">
            <a:avLst/>
          </a:prstGeom>
        </p:spPr>
      </p:pic>
    </p:spTree>
    <p:extLst>
      <p:ext uri="{BB962C8B-B14F-4D97-AF65-F5344CB8AC3E}">
        <p14:creationId xmlns:p14="http://schemas.microsoft.com/office/powerpoint/2010/main" val="1823620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The Heights Chicago Cuisine </a:t>
            </a:r>
            <a:br>
              <a:rPr lang="en-US" dirty="0"/>
            </a:br>
            <a:r>
              <a:rPr lang="en-US" dirty="0"/>
              <a:t>                   From Beginning to End                       </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6" name="Picture 5" descr="A sign on the side of a road&#10;&#10;Description automatically generated">
            <a:extLst>
              <a:ext uri="{FF2B5EF4-FFF2-40B4-BE49-F238E27FC236}">
                <a16:creationId xmlns:a16="http://schemas.microsoft.com/office/drawing/2014/main" id="{43FBB419-942E-4A63-BBDF-C6DA3FD4BAE5}"/>
              </a:ext>
            </a:extLst>
          </p:cNvPr>
          <p:cNvPicPr>
            <a:picLocks noChangeAspect="1"/>
          </p:cNvPicPr>
          <p:nvPr/>
        </p:nvPicPr>
        <p:blipFill rotWithShape="1">
          <a:blip r:embed="rId3"/>
          <a:srcRect l="18788" t="24762" r="18614" b="33680"/>
          <a:stretch/>
        </p:blipFill>
        <p:spPr>
          <a:xfrm>
            <a:off x="463138" y="2003961"/>
            <a:ext cx="5723906" cy="2850078"/>
          </a:xfrm>
          <a:prstGeom prst="rect">
            <a:avLst/>
          </a:prstGeom>
        </p:spPr>
      </p:pic>
      <p:pic>
        <p:nvPicPr>
          <p:cNvPr id="8" name="Picture 7" descr="A brick building&#10;&#10;Description automatically generated">
            <a:extLst>
              <a:ext uri="{FF2B5EF4-FFF2-40B4-BE49-F238E27FC236}">
                <a16:creationId xmlns:a16="http://schemas.microsoft.com/office/drawing/2014/main" id="{582A38E4-3E90-4BE6-A991-FAD160202A6F}"/>
              </a:ext>
            </a:extLst>
          </p:cNvPr>
          <p:cNvPicPr>
            <a:picLocks noChangeAspect="1"/>
          </p:cNvPicPr>
          <p:nvPr/>
        </p:nvPicPr>
        <p:blipFill rotWithShape="1">
          <a:blip r:embed="rId4"/>
          <a:srcRect l="11555" t="17143" r="5986" b="21213"/>
          <a:stretch/>
        </p:blipFill>
        <p:spPr>
          <a:xfrm>
            <a:off x="5830264" y="3429000"/>
            <a:ext cx="5898598" cy="3307278"/>
          </a:xfrm>
          <a:prstGeom prst="rect">
            <a:avLst/>
          </a:prstGeom>
        </p:spPr>
      </p:pic>
    </p:spTree>
    <p:extLst>
      <p:ext uri="{BB962C8B-B14F-4D97-AF65-F5344CB8AC3E}">
        <p14:creationId xmlns:p14="http://schemas.microsoft.com/office/powerpoint/2010/main" val="10904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CF36-0275-44DB-8FCB-0210C34E2FD0}"/>
              </a:ext>
            </a:extLst>
          </p:cNvPr>
          <p:cNvSpPr>
            <a:spLocks noGrp="1"/>
          </p:cNvSpPr>
          <p:nvPr>
            <p:ph type="title"/>
          </p:nvPr>
        </p:nvSpPr>
        <p:spPr>
          <a:xfrm>
            <a:off x="2244876" y="609600"/>
            <a:ext cx="8596668" cy="1320800"/>
          </a:xfrm>
        </p:spPr>
        <p:txBody>
          <a:bodyPr>
            <a:normAutofit fontScale="90000"/>
          </a:bodyPr>
          <a:lstStyle/>
          <a:p>
            <a:pPr algn="ctr"/>
            <a:r>
              <a:rPr lang="en-US" dirty="0"/>
              <a:t>The next 4 slides will show the </a:t>
            </a:r>
            <a:br>
              <a:rPr lang="en-US" dirty="0"/>
            </a:br>
            <a:r>
              <a:rPr lang="en-US" dirty="0"/>
              <a:t>progress of the Building</a:t>
            </a:r>
            <a:br>
              <a:rPr lang="en-US" dirty="0"/>
            </a:br>
            <a:endParaRPr lang="en-US" dirty="0"/>
          </a:p>
        </p:txBody>
      </p:sp>
      <p:pic>
        <p:nvPicPr>
          <p:cNvPr id="5" name="Content Placeholder 4" descr="A sign on the side of a road&#10;&#10;Description automatically generated">
            <a:extLst>
              <a:ext uri="{FF2B5EF4-FFF2-40B4-BE49-F238E27FC236}">
                <a16:creationId xmlns:a16="http://schemas.microsoft.com/office/drawing/2014/main" id="{0F9DE97F-4802-4057-92DB-0465D0643E17}"/>
              </a:ext>
            </a:extLst>
          </p:cNvPr>
          <p:cNvPicPr>
            <a:picLocks noGrp="1" noChangeAspect="1"/>
          </p:cNvPicPr>
          <p:nvPr>
            <p:ph idx="1"/>
          </p:nvPr>
        </p:nvPicPr>
        <p:blipFill>
          <a:blip r:embed="rId2"/>
          <a:stretch>
            <a:fillRect/>
          </a:stretch>
        </p:blipFill>
        <p:spPr>
          <a:xfrm>
            <a:off x="382619" y="2247705"/>
            <a:ext cx="5320784" cy="2549926"/>
          </a:xfrm>
        </p:spPr>
      </p:pic>
      <p:pic>
        <p:nvPicPr>
          <p:cNvPr id="7" name="Picture 6" descr="A picture containing building, table, chair, wooden&#10;&#10;Description automatically generated">
            <a:extLst>
              <a:ext uri="{FF2B5EF4-FFF2-40B4-BE49-F238E27FC236}">
                <a16:creationId xmlns:a16="http://schemas.microsoft.com/office/drawing/2014/main" id="{E751A1CC-3D9A-42EC-874B-159785A5EE7D}"/>
              </a:ext>
            </a:extLst>
          </p:cNvPr>
          <p:cNvPicPr>
            <a:picLocks noChangeAspect="1"/>
          </p:cNvPicPr>
          <p:nvPr/>
        </p:nvPicPr>
        <p:blipFill>
          <a:blip r:embed="rId3"/>
          <a:stretch>
            <a:fillRect/>
          </a:stretch>
        </p:blipFill>
        <p:spPr>
          <a:xfrm>
            <a:off x="8750134" y="1903022"/>
            <a:ext cx="2962893" cy="2222170"/>
          </a:xfrm>
          <a:prstGeom prst="rect">
            <a:avLst/>
          </a:prstGeom>
        </p:spPr>
      </p:pic>
      <p:pic>
        <p:nvPicPr>
          <p:cNvPr id="8" name="Picture 7" descr="A close up of a sign&#10;&#10;Description automatically generated">
            <a:extLst>
              <a:ext uri="{FF2B5EF4-FFF2-40B4-BE49-F238E27FC236}">
                <a16:creationId xmlns:a16="http://schemas.microsoft.com/office/drawing/2014/main" id="{A83DCEE5-B268-4263-98CE-975FDB66DDD5}"/>
              </a:ext>
            </a:extLst>
          </p:cNvPr>
          <p:cNvPicPr>
            <a:picLocks noChangeAspect="1"/>
          </p:cNvPicPr>
          <p:nvPr/>
        </p:nvPicPr>
        <p:blipFill>
          <a:blip r:embed="rId4"/>
          <a:stretch>
            <a:fillRect/>
          </a:stretch>
        </p:blipFill>
        <p:spPr>
          <a:xfrm>
            <a:off x="990352" y="558140"/>
            <a:ext cx="1372260" cy="1372260"/>
          </a:xfrm>
          <a:prstGeom prst="rect">
            <a:avLst/>
          </a:prstGeom>
        </p:spPr>
      </p:pic>
      <p:pic>
        <p:nvPicPr>
          <p:cNvPr id="11" name="Picture 10">
            <a:extLst>
              <a:ext uri="{FF2B5EF4-FFF2-40B4-BE49-F238E27FC236}">
                <a16:creationId xmlns:a16="http://schemas.microsoft.com/office/drawing/2014/main" id="{B32A5C39-44FE-4486-9FF4-DF204A687069}"/>
              </a:ext>
            </a:extLst>
          </p:cNvPr>
          <p:cNvPicPr>
            <a:picLocks noChangeAspect="1"/>
          </p:cNvPicPr>
          <p:nvPr/>
        </p:nvPicPr>
        <p:blipFill>
          <a:blip r:embed="rId5"/>
          <a:stretch>
            <a:fillRect/>
          </a:stretch>
        </p:blipFill>
        <p:spPr>
          <a:xfrm>
            <a:off x="6096000" y="4416136"/>
            <a:ext cx="2962893" cy="2222170"/>
          </a:xfrm>
          <a:prstGeom prst="rect">
            <a:avLst/>
          </a:prstGeom>
        </p:spPr>
      </p:pic>
    </p:spTree>
    <p:extLst>
      <p:ext uri="{BB962C8B-B14F-4D97-AF65-F5344CB8AC3E}">
        <p14:creationId xmlns:p14="http://schemas.microsoft.com/office/powerpoint/2010/main" val="92344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D279818-6557-42B7-8393-89D6E6CCD9DF}"/>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6" name="Picture 5" descr="A room full of furniture&#10;&#10;Description automatically generated">
            <a:extLst>
              <a:ext uri="{FF2B5EF4-FFF2-40B4-BE49-F238E27FC236}">
                <a16:creationId xmlns:a16="http://schemas.microsoft.com/office/drawing/2014/main" id="{DC2D9DF9-E114-45CC-9AF5-5D6F903B11EA}"/>
              </a:ext>
            </a:extLst>
          </p:cNvPr>
          <p:cNvPicPr>
            <a:picLocks noChangeAspect="1"/>
          </p:cNvPicPr>
          <p:nvPr/>
        </p:nvPicPr>
        <p:blipFill>
          <a:blip r:embed="rId3"/>
          <a:stretch>
            <a:fillRect/>
          </a:stretch>
        </p:blipFill>
        <p:spPr>
          <a:xfrm>
            <a:off x="4502067" y="856013"/>
            <a:ext cx="3430649" cy="2572987"/>
          </a:xfrm>
          <a:prstGeom prst="rect">
            <a:avLst/>
          </a:prstGeom>
        </p:spPr>
      </p:pic>
      <p:pic>
        <p:nvPicPr>
          <p:cNvPr id="10" name="Picture 9" descr="A large empty room&#10;&#10;Description automatically generated">
            <a:extLst>
              <a:ext uri="{FF2B5EF4-FFF2-40B4-BE49-F238E27FC236}">
                <a16:creationId xmlns:a16="http://schemas.microsoft.com/office/drawing/2014/main" id="{E7EC620C-279D-4CE1-BFD5-24F20260DF5F}"/>
              </a:ext>
            </a:extLst>
          </p:cNvPr>
          <p:cNvPicPr>
            <a:picLocks noChangeAspect="1"/>
          </p:cNvPicPr>
          <p:nvPr/>
        </p:nvPicPr>
        <p:blipFill>
          <a:blip r:embed="rId4"/>
          <a:stretch>
            <a:fillRect/>
          </a:stretch>
        </p:blipFill>
        <p:spPr>
          <a:xfrm>
            <a:off x="274452" y="2581892"/>
            <a:ext cx="3525652" cy="2644239"/>
          </a:xfrm>
          <a:prstGeom prst="rect">
            <a:avLst/>
          </a:prstGeom>
        </p:spPr>
      </p:pic>
      <p:pic>
        <p:nvPicPr>
          <p:cNvPr id="12" name="Picture 11" descr="A picture containing building, indoor, table, walking&#10;&#10;Description automatically generated">
            <a:extLst>
              <a:ext uri="{FF2B5EF4-FFF2-40B4-BE49-F238E27FC236}">
                <a16:creationId xmlns:a16="http://schemas.microsoft.com/office/drawing/2014/main" id="{84FC57FD-77AD-4371-ABB3-5A53502C2BCC}"/>
              </a:ext>
            </a:extLst>
          </p:cNvPr>
          <p:cNvPicPr>
            <a:picLocks noChangeAspect="1"/>
          </p:cNvPicPr>
          <p:nvPr/>
        </p:nvPicPr>
        <p:blipFill>
          <a:blip r:embed="rId5"/>
          <a:stretch>
            <a:fillRect/>
          </a:stretch>
        </p:blipFill>
        <p:spPr>
          <a:xfrm>
            <a:off x="7469579" y="3732809"/>
            <a:ext cx="3982192" cy="2986644"/>
          </a:xfrm>
          <a:prstGeom prst="rect">
            <a:avLst/>
          </a:prstGeom>
        </p:spPr>
      </p:pic>
    </p:spTree>
    <p:extLst>
      <p:ext uri="{BB962C8B-B14F-4D97-AF65-F5344CB8AC3E}">
        <p14:creationId xmlns:p14="http://schemas.microsoft.com/office/powerpoint/2010/main" val="187374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07BAE29-D37E-4399-BF1A-A59810FB53A3}"/>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6" name="Picture 5" descr="A picture containing building, outdoor, man, sitting&#10;&#10;Description automatically generated">
            <a:extLst>
              <a:ext uri="{FF2B5EF4-FFF2-40B4-BE49-F238E27FC236}">
                <a16:creationId xmlns:a16="http://schemas.microsoft.com/office/drawing/2014/main" id="{D084F97A-F0AB-48F7-8508-B88CFB613870}"/>
              </a:ext>
            </a:extLst>
          </p:cNvPr>
          <p:cNvPicPr>
            <a:picLocks noChangeAspect="1"/>
          </p:cNvPicPr>
          <p:nvPr/>
        </p:nvPicPr>
        <p:blipFill>
          <a:blip r:embed="rId3"/>
          <a:stretch>
            <a:fillRect/>
          </a:stretch>
        </p:blipFill>
        <p:spPr>
          <a:xfrm rot="5400000">
            <a:off x="211034" y="2945081"/>
            <a:ext cx="3230088" cy="2422566"/>
          </a:xfrm>
          <a:prstGeom prst="rect">
            <a:avLst/>
          </a:prstGeom>
        </p:spPr>
      </p:pic>
      <p:pic>
        <p:nvPicPr>
          <p:cNvPr id="8" name="Picture 7" descr="A large empty parking lot in front of a building&#10;&#10;Description automatically generated">
            <a:extLst>
              <a:ext uri="{FF2B5EF4-FFF2-40B4-BE49-F238E27FC236}">
                <a16:creationId xmlns:a16="http://schemas.microsoft.com/office/drawing/2014/main" id="{4EE3057B-6988-40EA-96C0-FB19E1A54F11}"/>
              </a:ext>
            </a:extLst>
          </p:cNvPr>
          <p:cNvPicPr>
            <a:picLocks noChangeAspect="1"/>
          </p:cNvPicPr>
          <p:nvPr/>
        </p:nvPicPr>
        <p:blipFill>
          <a:blip r:embed="rId4"/>
          <a:stretch>
            <a:fillRect/>
          </a:stretch>
        </p:blipFill>
        <p:spPr>
          <a:xfrm>
            <a:off x="3665197" y="381001"/>
            <a:ext cx="4306785" cy="3230089"/>
          </a:xfrm>
          <a:prstGeom prst="rect">
            <a:avLst/>
          </a:prstGeom>
        </p:spPr>
      </p:pic>
      <p:pic>
        <p:nvPicPr>
          <p:cNvPr id="10" name="Picture 9" descr="A large empty room&#10;&#10;Description automatically generated">
            <a:extLst>
              <a:ext uri="{FF2B5EF4-FFF2-40B4-BE49-F238E27FC236}">
                <a16:creationId xmlns:a16="http://schemas.microsoft.com/office/drawing/2014/main" id="{8375ABC0-B406-4A27-BF2F-F5BEC33F3148}"/>
              </a:ext>
            </a:extLst>
          </p:cNvPr>
          <p:cNvPicPr>
            <a:picLocks noChangeAspect="1"/>
          </p:cNvPicPr>
          <p:nvPr/>
        </p:nvPicPr>
        <p:blipFill>
          <a:blip r:embed="rId5"/>
          <a:stretch>
            <a:fillRect/>
          </a:stretch>
        </p:blipFill>
        <p:spPr>
          <a:xfrm>
            <a:off x="7565923" y="3611090"/>
            <a:ext cx="4127909" cy="3095932"/>
          </a:xfrm>
          <a:prstGeom prst="rect">
            <a:avLst/>
          </a:prstGeom>
        </p:spPr>
      </p:pic>
    </p:spTree>
    <p:extLst>
      <p:ext uri="{BB962C8B-B14F-4D97-AF65-F5344CB8AC3E}">
        <p14:creationId xmlns:p14="http://schemas.microsoft.com/office/powerpoint/2010/main" val="75132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07BAE29-D37E-4399-BF1A-A59810FB53A3}"/>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3" name="Picture 2" descr="A dining room table&#10;&#10;Description automatically generated">
            <a:extLst>
              <a:ext uri="{FF2B5EF4-FFF2-40B4-BE49-F238E27FC236}">
                <a16:creationId xmlns:a16="http://schemas.microsoft.com/office/drawing/2014/main" id="{583F5684-C97B-46A6-8FC9-F07FEA78DF8A}"/>
              </a:ext>
            </a:extLst>
          </p:cNvPr>
          <p:cNvPicPr>
            <a:picLocks noChangeAspect="1"/>
          </p:cNvPicPr>
          <p:nvPr/>
        </p:nvPicPr>
        <p:blipFill>
          <a:blip r:embed="rId3"/>
          <a:stretch>
            <a:fillRect/>
          </a:stretch>
        </p:blipFill>
        <p:spPr>
          <a:xfrm>
            <a:off x="876052" y="2288969"/>
            <a:ext cx="2571750" cy="3429000"/>
          </a:xfrm>
          <a:prstGeom prst="rect">
            <a:avLst/>
          </a:prstGeom>
        </p:spPr>
      </p:pic>
      <p:pic>
        <p:nvPicPr>
          <p:cNvPr id="6" name="Picture 5" descr="A person standing in front of a building&#10;&#10;Description automatically generated">
            <a:extLst>
              <a:ext uri="{FF2B5EF4-FFF2-40B4-BE49-F238E27FC236}">
                <a16:creationId xmlns:a16="http://schemas.microsoft.com/office/drawing/2014/main" id="{053DB244-46B6-4DD1-B12E-89ACFD0F39A3}"/>
              </a:ext>
            </a:extLst>
          </p:cNvPr>
          <p:cNvPicPr>
            <a:picLocks noChangeAspect="1"/>
          </p:cNvPicPr>
          <p:nvPr/>
        </p:nvPicPr>
        <p:blipFill>
          <a:blip r:embed="rId4"/>
          <a:stretch>
            <a:fillRect/>
          </a:stretch>
        </p:blipFill>
        <p:spPr>
          <a:xfrm>
            <a:off x="4085112" y="121392"/>
            <a:ext cx="2480706" cy="3307608"/>
          </a:xfrm>
          <a:prstGeom prst="rect">
            <a:avLst/>
          </a:prstGeom>
        </p:spPr>
      </p:pic>
      <p:pic>
        <p:nvPicPr>
          <p:cNvPr id="8" name="Picture 7" descr="Two people standing in a room&#10;&#10;Description automatically generated">
            <a:extLst>
              <a:ext uri="{FF2B5EF4-FFF2-40B4-BE49-F238E27FC236}">
                <a16:creationId xmlns:a16="http://schemas.microsoft.com/office/drawing/2014/main" id="{FDC0BC9F-A6D2-4260-955A-D6E9FA3B197B}"/>
              </a:ext>
            </a:extLst>
          </p:cNvPr>
          <p:cNvPicPr>
            <a:picLocks noChangeAspect="1"/>
          </p:cNvPicPr>
          <p:nvPr/>
        </p:nvPicPr>
        <p:blipFill>
          <a:blip r:embed="rId5"/>
          <a:stretch>
            <a:fillRect/>
          </a:stretch>
        </p:blipFill>
        <p:spPr>
          <a:xfrm>
            <a:off x="7378536" y="2416166"/>
            <a:ext cx="3899065" cy="2924299"/>
          </a:xfrm>
          <a:prstGeom prst="rect">
            <a:avLst/>
          </a:prstGeom>
        </p:spPr>
      </p:pic>
      <p:pic>
        <p:nvPicPr>
          <p:cNvPr id="10" name="Picture 9" descr="A dining room table&#10;&#10;Description automatically generated">
            <a:extLst>
              <a:ext uri="{FF2B5EF4-FFF2-40B4-BE49-F238E27FC236}">
                <a16:creationId xmlns:a16="http://schemas.microsoft.com/office/drawing/2014/main" id="{D7F828D9-C61D-46A7-A50A-528879638E89}"/>
              </a:ext>
            </a:extLst>
          </p:cNvPr>
          <p:cNvPicPr>
            <a:picLocks noChangeAspect="1"/>
          </p:cNvPicPr>
          <p:nvPr/>
        </p:nvPicPr>
        <p:blipFill>
          <a:blip r:embed="rId6"/>
          <a:stretch>
            <a:fillRect/>
          </a:stretch>
        </p:blipFill>
        <p:spPr>
          <a:xfrm>
            <a:off x="4260520" y="3429000"/>
            <a:ext cx="2480706" cy="3307608"/>
          </a:xfrm>
          <a:prstGeom prst="rect">
            <a:avLst/>
          </a:prstGeom>
        </p:spPr>
      </p:pic>
      <p:pic>
        <p:nvPicPr>
          <p:cNvPr id="13" name="Picture 12">
            <a:extLst>
              <a:ext uri="{FF2B5EF4-FFF2-40B4-BE49-F238E27FC236}">
                <a16:creationId xmlns:a16="http://schemas.microsoft.com/office/drawing/2014/main" id="{84020DA7-4492-44CC-9E64-D955F18B29CA}"/>
              </a:ext>
            </a:extLst>
          </p:cNvPr>
          <p:cNvPicPr>
            <a:picLocks noChangeAspect="1"/>
          </p:cNvPicPr>
          <p:nvPr/>
        </p:nvPicPr>
        <p:blipFill>
          <a:blip r:embed="rId7"/>
          <a:stretch>
            <a:fillRect/>
          </a:stretch>
        </p:blipFill>
        <p:spPr>
          <a:xfrm>
            <a:off x="170447" y="5943521"/>
            <a:ext cx="4002369" cy="914479"/>
          </a:xfrm>
          <a:prstGeom prst="rect">
            <a:avLst/>
          </a:prstGeom>
        </p:spPr>
      </p:pic>
    </p:spTree>
    <p:extLst>
      <p:ext uri="{BB962C8B-B14F-4D97-AF65-F5344CB8AC3E}">
        <p14:creationId xmlns:p14="http://schemas.microsoft.com/office/powerpoint/2010/main" val="119465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Just a quick Reminder:</a:t>
            </a:r>
            <a:br>
              <a:rPr lang="en-US" dirty="0"/>
            </a:br>
            <a:r>
              <a:rPr lang="en-US" dirty="0"/>
              <a:t>             How it Started: </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6" name="Picture 5" descr="A sign on the side of a road&#10;&#10;Description automatically generated">
            <a:extLst>
              <a:ext uri="{FF2B5EF4-FFF2-40B4-BE49-F238E27FC236}">
                <a16:creationId xmlns:a16="http://schemas.microsoft.com/office/drawing/2014/main" id="{43FBB419-942E-4A63-BBDF-C6DA3FD4BAE5}"/>
              </a:ext>
            </a:extLst>
          </p:cNvPr>
          <p:cNvPicPr>
            <a:picLocks noChangeAspect="1"/>
          </p:cNvPicPr>
          <p:nvPr/>
        </p:nvPicPr>
        <p:blipFill rotWithShape="1">
          <a:blip r:embed="rId3"/>
          <a:srcRect l="18788" t="24762" r="18614" b="33680"/>
          <a:stretch/>
        </p:blipFill>
        <p:spPr>
          <a:xfrm>
            <a:off x="990352" y="2024945"/>
            <a:ext cx="9421642" cy="4691275"/>
          </a:xfrm>
          <a:prstGeom prst="rect">
            <a:avLst/>
          </a:prstGeom>
        </p:spPr>
      </p:pic>
    </p:spTree>
    <p:extLst>
      <p:ext uri="{BB962C8B-B14F-4D97-AF65-F5344CB8AC3E}">
        <p14:creationId xmlns:p14="http://schemas.microsoft.com/office/powerpoint/2010/main" val="1791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Where it is Today! </a:t>
            </a:r>
            <a:br>
              <a:rPr lang="en-US" dirty="0"/>
            </a:br>
            <a:r>
              <a:rPr lang="en-US" dirty="0"/>
              <a:t>             (and the food is Awesome!)</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8" name="Picture 7" descr="A brick building&#10;&#10;Description automatically generated">
            <a:extLst>
              <a:ext uri="{FF2B5EF4-FFF2-40B4-BE49-F238E27FC236}">
                <a16:creationId xmlns:a16="http://schemas.microsoft.com/office/drawing/2014/main" id="{582A38E4-3E90-4BE6-A991-FAD160202A6F}"/>
              </a:ext>
            </a:extLst>
          </p:cNvPr>
          <p:cNvPicPr>
            <a:picLocks noChangeAspect="1"/>
          </p:cNvPicPr>
          <p:nvPr/>
        </p:nvPicPr>
        <p:blipFill rotWithShape="1">
          <a:blip r:embed="rId3"/>
          <a:srcRect l="11555" t="17143" r="5986" b="21213"/>
          <a:stretch/>
        </p:blipFill>
        <p:spPr>
          <a:xfrm>
            <a:off x="1959226" y="2073488"/>
            <a:ext cx="8025235" cy="4499659"/>
          </a:xfrm>
          <a:prstGeom prst="rect">
            <a:avLst/>
          </a:prstGeom>
        </p:spPr>
      </p:pic>
    </p:spTree>
    <p:extLst>
      <p:ext uri="{BB962C8B-B14F-4D97-AF65-F5344CB8AC3E}">
        <p14:creationId xmlns:p14="http://schemas.microsoft.com/office/powerpoint/2010/main" val="356268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AB48-51A5-4ACF-93BA-12270BE308E4}"/>
              </a:ext>
            </a:extLst>
          </p:cNvPr>
          <p:cNvSpPr>
            <a:spLocks noGrp="1"/>
          </p:cNvSpPr>
          <p:nvPr>
            <p:ph type="title"/>
          </p:nvPr>
        </p:nvSpPr>
        <p:spPr/>
        <p:txBody>
          <a:bodyPr/>
          <a:lstStyle/>
          <a:p>
            <a:r>
              <a:rPr lang="en-US" dirty="0"/>
              <a:t>              Courthouse Suites</a:t>
            </a:r>
            <a:br>
              <a:rPr lang="en-US" dirty="0"/>
            </a:br>
            <a:r>
              <a:rPr lang="en-US" dirty="0"/>
              <a:t>                   From Beginning to End                       </a:t>
            </a:r>
          </a:p>
        </p:txBody>
      </p:sp>
      <p:pic>
        <p:nvPicPr>
          <p:cNvPr id="4" name="Picture 3" descr="A close up of a sign&#10;&#10;Description automatically generated">
            <a:extLst>
              <a:ext uri="{FF2B5EF4-FFF2-40B4-BE49-F238E27FC236}">
                <a16:creationId xmlns:a16="http://schemas.microsoft.com/office/drawing/2014/main" id="{88D5D25C-DCBC-499B-B4AB-B4A22C8C3CFD}"/>
              </a:ext>
            </a:extLst>
          </p:cNvPr>
          <p:cNvPicPr>
            <a:picLocks noChangeAspect="1"/>
          </p:cNvPicPr>
          <p:nvPr/>
        </p:nvPicPr>
        <p:blipFill>
          <a:blip r:embed="rId2"/>
          <a:stretch>
            <a:fillRect/>
          </a:stretch>
        </p:blipFill>
        <p:spPr>
          <a:xfrm>
            <a:off x="990352" y="558140"/>
            <a:ext cx="1372260" cy="1372260"/>
          </a:xfrm>
          <a:prstGeom prst="rect">
            <a:avLst/>
          </a:prstGeom>
        </p:spPr>
      </p:pic>
      <p:pic>
        <p:nvPicPr>
          <p:cNvPr id="6" name="Picture 5">
            <a:extLst>
              <a:ext uri="{FF2B5EF4-FFF2-40B4-BE49-F238E27FC236}">
                <a16:creationId xmlns:a16="http://schemas.microsoft.com/office/drawing/2014/main" id="{43FBB419-942E-4A63-BBDF-C6DA3FD4BAE5}"/>
              </a:ext>
            </a:extLst>
          </p:cNvPr>
          <p:cNvPicPr>
            <a:picLocks noChangeAspect="1"/>
          </p:cNvPicPr>
          <p:nvPr/>
        </p:nvPicPr>
        <p:blipFill>
          <a:blip r:embed="rId3"/>
          <a:srcRect/>
          <a:stretch/>
        </p:blipFill>
        <p:spPr>
          <a:xfrm>
            <a:off x="1187532" y="2003961"/>
            <a:ext cx="4275117" cy="2850078"/>
          </a:xfrm>
          <a:prstGeom prst="rect">
            <a:avLst/>
          </a:prstGeom>
        </p:spPr>
      </p:pic>
      <p:pic>
        <p:nvPicPr>
          <p:cNvPr id="8" name="Picture 7">
            <a:extLst>
              <a:ext uri="{FF2B5EF4-FFF2-40B4-BE49-F238E27FC236}">
                <a16:creationId xmlns:a16="http://schemas.microsoft.com/office/drawing/2014/main" id="{582A38E4-3E90-4BE6-A991-FAD160202A6F}"/>
              </a:ext>
            </a:extLst>
          </p:cNvPr>
          <p:cNvPicPr>
            <a:picLocks noChangeAspect="1"/>
          </p:cNvPicPr>
          <p:nvPr/>
        </p:nvPicPr>
        <p:blipFill>
          <a:blip r:embed="rId4"/>
          <a:srcRect/>
          <a:stretch/>
        </p:blipFill>
        <p:spPr>
          <a:xfrm>
            <a:off x="5839760" y="3429000"/>
            <a:ext cx="5879605" cy="3307278"/>
          </a:xfrm>
          <a:prstGeom prst="rect">
            <a:avLst/>
          </a:prstGeom>
        </p:spPr>
      </p:pic>
    </p:spTree>
    <p:extLst>
      <p:ext uri="{BB962C8B-B14F-4D97-AF65-F5344CB8AC3E}">
        <p14:creationId xmlns:p14="http://schemas.microsoft.com/office/powerpoint/2010/main" val="83447312"/>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8071068D2F8846BDB989D39B918258" ma:contentTypeVersion="13" ma:contentTypeDescription="Create a new document." ma:contentTypeScope="" ma:versionID="178208e2ae2b240b2bdd6524334e9458">
  <xsd:schema xmlns:xsd="http://www.w3.org/2001/XMLSchema" xmlns:xs="http://www.w3.org/2001/XMLSchema" xmlns:p="http://schemas.microsoft.com/office/2006/metadata/properties" xmlns:ns3="d3e8710b-bfe8-43d7-a6f1-a21d2ddfe168" xmlns:ns4="996b37ce-9e24-49a8-bf54-67dc2c7873bf" targetNamespace="http://schemas.microsoft.com/office/2006/metadata/properties" ma:root="true" ma:fieldsID="84b1b5a88e610a67bd510bd233acc882" ns3:_="" ns4:_="">
    <xsd:import namespace="d3e8710b-bfe8-43d7-a6f1-a21d2ddfe168"/>
    <xsd:import namespace="996b37ce-9e24-49a8-bf54-67dc2c7873b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8710b-bfe8-43d7-a6f1-a21d2ddfe16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b37ce-9e24-49a8-bf54-67dc2c7873b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4795CF-0E34-492F-B99E-45C43C7BA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8710b-bfe8-43d7-a6f1-a21d2ddfe168"/>
    <ds:schemaRef ds:uri="996b37ce-9e24-49a8-bf54-67dc2c7873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0816A5-A9BB-4FB7-B15B-42A471010275}">
  <ds:schemaRefs>
    <ds:schemaRef ds:uri="http://schemas.microsoft.com/sharepoint/v3/contenttype/forms"/>
  </ds:schemaRefs>
</ds:datastoreItem>
</file>

<file path=customXml/itemProps3.xml><?xml version="1.0" encoding="utf-8"?>
<ds:datastoreItem xmlns:ds="http://schemas.openxmlformats.org/officeDocument/2006/customXml" ds:itemID="{F9F5EF9A-45F6-42F0-8EEE-8A6339BA5B6A}">
  <ds:schemaRefs>
    <ds:schemaRef ds:uri="http://purl.org/dc/elements/1.1/"/>
    <ds:schemaRef ds:uri="http://schemas.microsoft.com/office/2006/metadata/properties"/>
    <ds:schemaRef ds:uri="d3e8710b-bfe8-43d7-a6f1-a21d2ddfe168"/>
    <ds:schemaRef ds:uri="http://purl.org/dc/terms/"/>
    <ds:schemaRef ds:uri="996b37ce-9e24-49a8-bf54-67dc2c7873bf"/>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97</TotalTime>
  <Words>219</Words>
  <Application>Microsoft Office PowerPoint</Application>
  <PresentationFormat>Widescreen</PresentationFormat>
  <Paragraphs>24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Nova Light</vt:lpstr>
      <vt:lpstr>Trebuchet MS</vt:lpstr>
      <vt:lpstr>Wingdings 3</vt:lpstr>
      <vt:lpstr>Facet</vt:lpstr>
      <vt:lpstr>Crestview Community Redevelopment Agency </vt:lpstr>
      <vt:lpstr>              The Heights Chicago Cuisine                     From Beginning to End                       </vt:lpstr>
      <vt:lpstr>The next 4 slides will show the  progress of the Building </vt:lpstr>
      <vt:lpstr>PowerPoint Presentation</vt:lpstr>
      <vt:lpstr>PowerPoint Presentation</vt:lpstr>
      <vt:lpstr>PowerPoint Presentation</vt:lpstr>
      <vt:lpstr>              Just a quick Reminder:              How it Started: </vt:lpstr>
      <vt:lpstr>              Where it is Today!               (and the food is Awesome!)</vt:lpstr>
      <vt:lpstr>              Courthouse Suites                    From Beginning to End                       </vt:lpstr>
      <vt:lpstr>              </vt:lpstr>
      <vt:lpstr>              </vt:lpstr>
      <vt:lpstr>              Just a quick Reminder:              How it Started: </vt:lpstr>
      <vt:lpstr>              Where it is Today!                 Already for offices to be rented and                bring new business to Downtown Crestview</vt:lpstr>
      <vt:lpstr>Crestview Community Redevelopment Agency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Crestview Community Redevelopment Agency</dc:title>
  <dc:creator>Elizabeth Roy</dc:creator>
  <cp:lastModifiedBy>Elizabeth Roy</cp:lastModifiedBy>
  <cp:revision>2</cp:revision>
  <dcterms:created xsi:type="dcterms:W3CDTF">2020-05-26T13:33:47Z</dcterms:created>
  <dcterms:modified xsi:type="dcterms:W3CDTF">2020-06-01T13:13:01Z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0x0101008C8071068D2F8846BDB989D39B918258</vt:lpwstr>
  </property>
</Properties>
</file>