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8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3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6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6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1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2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D590-2F35-4965-B1B8-A25DADCC2DD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D3CD-CE46-4BAF-9E94-A02DC6662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2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me4rfS5eSY&amp;feature=youtu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5me4rfS5eSY&amp;feature=youtu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5me4rfS5eSY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7092"/>
          </a:xfrm>
        </p:spPr>
        <p:txBody>
          <a:bodyPr/>
          <a:lstStyle/>
          <a:p>
            <a:r>
              <a:rPr lang="en-US" b="1" dirty="0" smtClean="0"/>
              <a:t>St. Cloud </a:t>
            </a:r>
            <a:r>
              <a:rPr lang="en-US" b="1" dirty="0" smtClean="0"/>
              <a:t>CRA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dirty="0" smtClean="0"/>
              <a:t>Video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7621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hlinkClick r:id="rId2"/>
              </a:rPr>
              <a:t>Downtown Revitalization Project:</a:t>
            </a:r>
            <a:r>
              <a:rPr lang="en-US" sz="3200" dirty="0">
                <a:hlinkClick r:id="rId2"/>
              </a:rPr>
              <a:t> </a:t>
            </a:r>
            <a:endParaRPr lang="en-US" sz="3200" dirty="0" smtClean="0">
              <a:hlinkClick r:id="rId2"/>
            </a:endParaRPr>
          </a:p>
          <a:p>
            <a:r>
              <a:rPr lang="en-US" sz="3200" dirty="0" smtClean="0">
                <a:hlinkClick r:id="rId2"/>
              </a:rPr>
              <a:t>Phase </a:t>
            </a:r>
            <a:r>
              <a:rPr lang="en-US" sz="3200" dirty="0">
                <a:hlinkClick r:id="rId2"/>
              </a:rPr>
              <a:t>1 New York </a:t>
            </a:r>
            <a:r>
              <a:rPr lang="en-US" sz="3200" dirty="0" smtClean="0">
                <a:hlinkClick r:id="rId2"/>
              </a:rPr>
              <a:t>Avenue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1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New York Avenue Before</a:t>
            </a:r>
            <a:endParaRPr lang="en-US" b="1" dirty="0"/>
          </a:p>
        </p:txBody>
      </p:sp>
      <p:pic>
        <p:nvPicPr>
          <p:cNvPr id="10" name="Picture 9" descr="J:\Downtown Revitalization\Pictures - Before\IMG_4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577" y="1690688"/>
            <a:ext cx="4474074" cy="498190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05937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Downtown Revitalization Project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Phase </a:t>
            </a:r>
            <a:r>
              <a:rPr lang="en-US" dirty="0"/>
              <a:t>1 New York </a:t>
            </a:r>
            <a:r>
              <a:rPr lang="en-US" dirty="0" smtClean="0"/>
              <a:t>Avenue - After</a:t>
            </a:r>
            <a:endParaRPr lang="en-US" dirty="0"/>
          </a:p>
        </p:txBody>
      </p:sp>
      <p:pic>
        <p:nvPicPr>
          <p:cNvPr id="4" name="Picture 3" descr="H:\Desktop\FRA Awards\Photos and Video\20190306_164410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14059" y="1519358"/>
            <a:ext cx="4850157" cy="548937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46065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New York Avenue Before</a:t>
            </a:r>
            <a:endParaRPr lang="en-US" b="1" dirty="0"/>
          </a:p>
        </p:txBody>
      </p:sp>
      <p:pic>
        <p:nvPicPr>
          <p:cNvPr id="4" name="Picture 3" descr="J:\Downtown Project pics 111418\Before Photos\New York Avenue\P101004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"/>
          <a:stretch/>
        </p:blipFill>
        <p:spPr bwMode="auto">
          <a:xfrm>
            <a:off x="2551441" y="1764830"/>
            <a:ext cx="6814983" cy="4765487"/>
          </a:xfrm>
          <a:prstGeom prst="rect">
            <a:avLst/>
          </a:prstGeom>
          <a:noFill/>
          <a:ln w="41275"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44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Downtown Revitalization Project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Phase </a:t>
            </a:r>
            <a:r>
              <a:rPr lang="en-US" dirty="0"/>
              <a:t>1 New York </a:t>
            </a:r>
            <a:r>
              <a:rPr lang="en-US" dirty="0" smtClean="0"/>
              <a:t>Avenue - After</a:t>
            </a:r>
            <a:endParaRPr lang="en-US" dirty="0"/>
          </a:p>
        </p:txBody>
      </p:sp>
      <p:pic>
        <p:nvPicPr>
          <p:cNvPr id="6" name="Picture 5" descr="J:\Downtown Project pics 111418\3-6-2019 Photos\100_1124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11403" y="1881460"/>
            <a:ext cx="4728519" cy="4755009"/>
          </a:xfrm>
          <a:prstGeom prst="rect">
            <a:avLst/>
          </a:prstGeom>
          <a:noFill/>
          <a:ln w="412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71197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St. Cloud CRA Video</vt:lpstr>
      <vt:lpstr>New York Avenue Before</vt:lpstr>
      <vt:lpstr>Downtown Revitalization Project: Phase 1 New York Avenue - After</vt:lpstr>
      <vt:lpstr>New York Avenue Before</vt:lpstr>
      <vt:lpstr>Downtown Revitalization Project: Phase 1 New York Avenue - After</vt:lpstr>
    </vt:vector>
  </TitlesOfParts>
  <Company>City of St. Cloud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Cloud CRA</dc:title>
  <dc:creator>Shelley Watson</dc:creator>
  <cp:lastModifiedBy>Shelley Watson</cp:lastModifiedBy>
  <cp:revision>4</cp:revision>
  <dcterms:created xsi:type="dcterms:W3CDTF">2020-05-27T20:23:58Z</dcterms:created>
  <dcterms:modified xsi:type="dcterms:W3CDTF">2020-06-01T19:36:15Z</dcterms:modified>
</cp:coreProperties>
</file>