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679"/>
    <a:srgbClr val="D8F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B7D3-7A94-4315-991D-48523521D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B9351-0CA2-4A2D-96FF-F689CFDE6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0EBFD-D4B0-44CD-80FF-0C6A42F5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41D8-73B8-4300-8602-0C7A6338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08C6-93D7-4839-A2B4-68C7D1C3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B9F-CB72-4E4A-A4FC-EC46244F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F4821-1E7B-47D2-848F-F3C9E7702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92918-2629-40E1-A708-49B72C99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B27B-6FBE-4B02-AE27-6127CF72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DE4A-04AB-4035-83E4-561F3EEA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DE272-DAEF-49FA-A695-B20F9972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CA7D3-060C-44A6-8543-A23770F4D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5B97-6E6F-4DB4-885D-CF043C9C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B2D39-0D24-4E32-848C-B88619E5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A15D-EF9A-4A88-868F-E80EBA7A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A353-CBDB-49C5-996C-34B096D7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42B2-E4EC-40CB-BE2A-C42D46581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654A-23B0-46AA-B546-B2974820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65B6-FF7A-4637-952D-AD8D01AA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300D-E7D7-421D-9947-FFA3E767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632A-9FD8-41B9-A3DC-B47113E4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08F6-7F07-4198-B9EC-5C97C272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29E7-4BB4-4A32-A4E0-9DDA4DB9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00583-B743-435F-AAF1-D6017C11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E213-5666-45BD-8DBF-9DEA7EBB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A0F8-9A59-4A1E-8C6F-D0EBC33C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B26B-7815-4773-B636-39A8E41C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28E45-450F-4298-B2BF-CF3EF7C01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0125E-E587-447F-A0CA-2BCAE545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08D3-8620-4DE1-BE3A-DBB24A0A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5A069-3D6D-429E-B9A1-BD617A7B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BE5A-9EAE-40FD-88EE-D39918A3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E79A-5E93-476D-B6CE-A0CAE88E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3252-4D9D-440D-A806-098840F21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BD021-E9BE-4AA3-AD87-B63F3205A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EAB71-4A02-4DF5-9E66-53E937BF7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0BF74-C031-49B0-9808-B0870B19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C7268-8A7C-4198-A43B-3383DC07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8AFE1-A27B-43CF-9A1F-8E7006EB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B276-54CF-459E-A421-CB309F7E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0D454-F808-4F5C-A3AA-9263F90B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D22E6-1BFA-4DF9-A31C-680DEC19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25AB1-12BA-4345-AB92-FBE6D72A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F233D-F24F-4C8B-9F24-50C94F45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954A7-EF48-4F75-8090-F2645185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D1419-F656-437A-AB77-27A922E3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0C08-F990-4C7E-81D6-3A629BD9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B86E-B3A0-4A84-8E9B-AF1F5DC2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EBC5D-5D5F-49A0-98B6-0AEA47D2A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19476-0EDC-44F4-87F6-D2B9948F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B2DA8-988A-4FD0-8FC2-0C49D5A4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7FC0B-36DD-4A64-80CA-1F2D7C60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F0DB-FEA3-4CC8-8C71-D979A4A4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23174-C257-491E-92AD-8BE71C9CB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4815A-647A-4F95-9F4E-76D41C5EA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F4693-AC08-435E-81C3-DB2DB671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EDC2-9ED3-45F4-BBB1-9D86716C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33D1E-2E9C-43EC-899F-23346A11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8C04E-2B66-4144-8DBE-025C2250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510B-6214-4566-9959-06413156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CE92-12EA-4B90-B2B4-31180D11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C20E-7AB2-4822-B138-87F26E142C9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80C-73B0-4029-995D-BA676989B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506-09AF-4C03-829C-1E0E96FBE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30F0-2B90-42FA-83D7-48E823AF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5F532C-BBD4-4D3D-BDF2-B048B96BEFD5}"/>
              </a:ext>
            </a:extLst>
          </p:cNvPr>
          <p:cNvSpPr/>
          <p:nvPr/>
        </p:nvSpPr>
        <p:spPr>
          <a:xfrm>
            <a:off x="0" y="2275366"/>
            <a:ext cx="7325833" cy="458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A95AC1-2C41-4377-81C0-C973CA29E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254" y="429015"/>
            <a:ext cx="4985323" cy="1444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89155-0B1A-4FBA-A5F1-7298D4007E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999" y="5932967"/>
            <a:ext cx="2267091" cy="787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61A7D-2CB2-4E16-A3EE-E51A45020A27}"/>
              </a:ext>
            </a:extLst>
          </p:cNvPr>
          <p:cNvSpPr txBox="1"/>
          <p:nvPr/>
        </p:nvSpPr>
        <p:spPr>
          <a:xfrm>
            <a:off x="62538" y="5557774"/>
            <a:ext cx="7169990" cy="1238416"/>
          </a:xfrm>
          <a:prstGeom prst="rect">
            <a:avLst/>
          </a:prstGeom>
          <a:solidFill>
            <a:srgbClr val="616679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spc="120" dirty="0">
                <a:solidFill>
                  <a:srgbClr val="616679"/>
                </a:solidFill>
                <a:latin typeface="Avenir Book" panose="02000503020000020003" pitchFamily="2" charset="0"/>
                <a:cs typeface="Gisha" panose="020B0604020202020204" pitchFamily="34" charset="-79"/>
              </a:rPr>
              <a:t>VISION: NEW CIVIC CENTER AT LEE WENNER PARK</a:t>
            </a:r>
          </a:p>
          <a:p>
            <a:pPr algn="just">
              <a:lnSpc>
                <a:spcPct val="120000"/>
              </a:lnSpc>
            </a:pPr>
            <a:r>
              <a:rPr lang="en-US" sz="1200" b="1" spc="10" dirty="0">
                <a:solidFill>
                  <a:srgbClr val="616679"/>
                </a:solidFill>
                <a:latin typeface="Avenir Next LT Pro Light" panose="020B0304020202020204" pitchFamily="34" charset="0"/>
              </a:rPr>
              <a:t>Locate a new Civic Center at Lee </a:t>
            </a:r>
            <a:r>
              <a:rPr lang="en-US" sz="1200" b="1" spc="10" dirty="0" err="1">
                <a:solidFill>
                  <a:srgbClr val="616679"/>
                </a:solidFill>
                <a:latin typeface="Avenir Next LT Pro Light" panose="020B0304020202020204" pitchFamily="34" charset="0"/>
              </a:rPr>
              <a:t>Wenner</a:t>
            </a:r>
            <a:r>
              <a:rPr lang="en-US" sz="1200" b="1" spc="10" dirty="0">
                <a:solidFill>
                  <a:srgbClr val="616679"/>
                </a:solidFill>
                <a:latin typeface="Avenir Next LT Pro Light" panose="020B0304020202020204" pitchFamily="34" charset="0"/>
              </a:rPr>
              <a:t> Park to gather and celebrate the waterfront in a more proximate manner than is currently possible.  Further, locating this type of community use would diversify the function of the park to support a wider array of boating, recreation, and community activities – making the park more relevant, safe and useful for all the residents of Cocoa.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E17A0-5AD3-42DD-BD26-A6E4114746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777" y="5932967"/>
            <a:ext cx="1273917" cy="787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FFE426-CF7C-4EE6-B59E-90876B3F3A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41357" y="4002381"/>
            <a:ext cx="2291171" cy="1493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5A3840-CB17-4A51-B6C3-E4B0BE628E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9" y="2374964"/>
            <a:ext cx="4803544" cy="3118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AB657C-BBFF-46E0-9482-A365F37FE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357" y="2374964"/>
            <a:ext cx="2291172" cy="15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7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DF5705-72D4-417C-B3CF-65044CC85A15}"/>
              </a:ext>
            </a:extLst>
          </p:cNvPr>
          <p:cNvSpPr/>
          <p:nvPr/>
        </p:nvSpPr>
        <p:spPr>
          <a:xfrm>
            <a:off x="0" y="0"/>
            <a:ext cx="12192000" cy="1020780"/>
          </a:xfrm>
          <a:prstGeom prst="rect">
            <a:avLst/>
          </a:prstGeom>
          <a:solidFill>
            <a:srgbClr val="61667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0868A-0136-4DF9-9799-B3A90C7C2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8" y="1096094"/>
            <a:ext cx="4143375" cy="2780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E3960-E646-4A3D-B751-794256B41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267" y="1087454"/>
            <a:ext cx="3962402" cy="2041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8EB3C-2359-4871-9CCE-DB2AAEEC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6645" y="1360669"/>
            <a:ext cx="4121190" cy="2161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63A46-9E28-494E-885B-A2A0DB968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1" y="3905250"/>
            <a:ext cx="3962401" cy="1481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B0A64-0A3C-4F99-AA7F-EE09F681DF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72" y="5386388"/>
            <a:ext cx="3838575" cy="1404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FC231-8C4E-4B5E-9B84-4C8B7A5EFA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102" y="3072648"/>
            <a:ext cx="3945192" cy="784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3E5D9-76D1-42B1-AB35-682CF3ECC5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67" y="5386388"/>
            <a:ext cx="3827268" cy="1404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83A7A1-B19C-4877-97E4-5D6BFB8E3A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537" y="4645819"/>
            <a:ext cx="3806132" cy="124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E8BB8E-D2CA-4F94-BDC3-1F1CD8ECA6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72" y="4084067"/>
            <a:ext cx="3726205" cy="13023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994D3E-D0A2-4955-9A7B-5936B5945621}"/>
              </a:ext>
            </a:extLst>
          </p:cNvPr>
          <p:cNvSpPr/>
          <p:nvPr/>
        </p:nvSpPr>
        <p:spPr>
          <a:xfrm>
            <a:off x="-4168" y="3965203"/>
            <a:ext cx="12196168" cy="2919412"/>
          </a:xfrm>
          <a:prstGeom prst="rect">
            <a:avLst/>
          </a:prstGeom>
          <a:solidFill>
            <a:srgbClr val="616679">
              <a:alpha val="14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B517B4-E256-40E0-8112-E092D52B829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783" y="76195"/>
            <a:ext cx="4145639" cy="8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4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B89B8-7EC3-4FBC-9A2A-FABA25C6F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37" y="83488"/>
            <a:ext cx="4726894" cy="677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CDEBC-DCCA-4EE6-8450-0641571D2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069" y="236836"/>
            <a:ext cx="5101832" cy="6621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D31B6-C855-4700-929C-454FD0C302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64" y="83488"/>
            <a:ext cx="2492982" cy="1660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AB0CE-C9A4-4DAE-8E31-5A1E8D55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1"/>
          <a:stretch/>
        </p:blipFill>
        <p:spPr>
          <a:xfrm>
            <a:off x="8850546" y="83488"/>
            <a:ext cx="2271109" cy="16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89D36B-3CFF-49D1-A879-8278B206A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19240" cy="3264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10FDAF-ED44-46BD-956E-2E9B1416E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658"/>
            <a:ext cx="2560531" cy="692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326AB-512E-457A-90E5-4C805E56B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252" y="340757"/>
            <a:ext cx="3862388" cy="1135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B9258-8077-4C90-B15D-52A157900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788" y="1826416"/>
            <a:ext cx="3839729" cy="1602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B7939-BC33-413A-99A3-BF807A5EEC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69" y="0"/>
            <a:ext cx="3735524" cy="437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23B90-78BB-486A-9028-5C7021520E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764" y="3780314"/>
            <a:ext cx="3907875" cy="1254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43BCC-01A9-4DD2-ABA6-071C547690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765" y="5381375"/>
            <a:ext cx="3907875" cy="1135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59076-84B5-40D8-ADF6-9EC20AD3E7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809" y="4374896"/>
            <a:ext cx="3815010" cy="2483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BDC0F-A2C5-4C4E-8C7B-A6E274C0E1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70" y="5159833"/>
            <a:ext cx="2413157" cy="1698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5B652-EA33-474E-8383-646411E53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12" y="3294160"/>
            <a:ext cx="3907875" cy="17408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F88FE5-2338-4CF0-A93C-A4E773F3E2AC}"/>
              </a:ext>
            </a:extLst>
          </p:cNvPr>
          <p:cNvSpPr/>
          <p:nvPr/>
        </p:nvSpPr>
        <p:spPr>
          <a:xfrm>
            <a:off x="0" y="3264792"/>
            <a:ext cx="4119239" cy="1844116"/>
          </a:xfrm>
          <a:prstGeom prst="rect">
            <a:avLst/>
          </a:prstGeom>
          <a:solidFill>
            <a:srgbClr val="6166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5FB470-6C4A-422F-9FC0-2A60A83947F4}"/>
              </a:ext>
            </a:extLst>
          </p:cNvPr>
          <p:cNvSpPr/>
          <p:nvPr/>
        </p:nvSpPr>
        <p:spPr>
          <a:xfrm>
            <a:off x="4293326" y="2377441"/>
            <a:ext cx="3675017" cy="4393514"/>
          </a:xfrm>
          <a:prstGeom prst="rect">
            <a:avLst/>
          </a:prstGeom>
          <a:solidFill>
            <a:srgbClr val="6166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667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B7AB-2A1E-482C-A79C-91DF8241E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9" y="185059"/>
            <a:ext cx="4075611" cy="3161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60653-20C4-407D-BAA6-0CEE17749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025" y="2462253"/>
            <a:ext cx="3498235" cy="421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D0849-41FD-490D-892C-ECF97C33E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372" y="185059"/>
            <a:ext cx="3805647" cy="3957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44AD7-FB2C-43AE-BCD0-7B70C53496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1" y="3694609"/>
            <a:ext cx="3936274" cy="2978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F6593-828E-4D1D-BC50-6962CB7F4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372" y="4142729"/>
            <a:ext cx="3727145" cy="2442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2EC86-6A09-4E81-9055-1275D67DC1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326" y="84534"/>
            <a:ext cx="3675016" cy="2232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53DE5-440D-4B4B-88AC-49645FF1BB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25" y="1900600"/>
            <a:ext cx="736710" cy="3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1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0B226B-3FCE-4BAC-91EF-53CE43A1F518}"/>
              </a:ext>
            </a:extLst>
          </p:cNvPr>
          <p:cNvSpPr/>
          <p:nvPr/>
        </p:nvSpPr>
        <p:spPr>
          <a:xfrm>
            <a:off x="5390606" y="0"/>
            <a:ext cx="6801394" cy="6858000"/>
          </a:xfrm>
          <a:prstGeom prst="rect">
            <a:avLst/>
          </a:prstGeom>
          <a:solidFill>
            <a:srgbClr val="6166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D6E52-6C8C-4F05-B3B5-16061B0C1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62" y="336801"/>
            <a:ext cx="4467498" cy="6318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2EB92-11A6-4CF7-B856-A231BF9E9A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23" y="538813"/>
            <a:ext cx="4317348" cy="2828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3A2114-317D-4259-A22C-596411E1AF10}"/>
              </a:ext>
            </a:extLst>
          </p:cNvPr>
          <p:cNvSpPr txBox="1"/>
          <p:nvPr/>
        </p:nvSpPr>
        <p:spPr>
          <a:xfrm>
            <a:off x="5511223" y="284897"/>
            <a:ext cx="4317348" cy="253916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Cocoa Civic Center Revenues Collected (2012-2019)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C6E6F-3F33-4174-8A6F-75A01EAAC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897" y="3874967"/>
            <a:ext cx="4374715" cy="286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483DA-0CAB-41BF-A471-9BB102469775}"/>
              </a:ext>
            </a:extLst>
          </p:cNvPr>
          <p:cNvSpPr txBox="1"/>
          <p:nvPr/>
        </p:nvSpPr>
        <p:spPr>
          <a:xfrm>
            <a:off x="7669897" y="3621051"/>
            <a:ext cx="4374715" cy="253916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Cocoa Civic Center Revenues &amp; Reservations (2012-2019)</a:t>
            </a:r>
          </a:p>
        </p:txBody>
      </p:sp>
    </p:spTree>
    <p:extLst>
      <p:ext uri="{BB962C8B-B14F-4D97-AF65-F5344CB8AC3E}">
        <p14:creationId xmlns:p14="http://schemas.microsoft.com/office/powerpoint/2010/main" val="305643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8456D75-9FAD-4F78-A401-E5CAA047B03F}"/>
              </a:ext>
            </a:extLst>
          </p:cNvPr>
          <p:cNvSpPr/>
          <p:nvPr/>
        </p:nvSpPr>
        <p:spPr>
          <a:xfrm>
            <a:off x="4384849" y="0"/>
            <a:ext cx="393961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90E8C-84E0-4D0C-919A-DCC9B17E1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3" y="330926"/>
            <a:ext cx="4093029" cy="6335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D242A-041A-4781-95CF-CB8C498B4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7742" y="3270928"/>
            <a:ext cx="1623519" cy="878898"/>
          </a:xfrm>
          <a:prstGeom prst="rect">
            <a:avLst/>
          </a:prstGeom>
          <a:ln w="28575">
            <a:solidFill>
              <a:srgbClr val="616679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468F6-FE45-4B1F-B30B-81FD97963B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742" y="4411312"/>
            <a:ext cx="3259257" cy="2174535"/>
          </a:xfrm>
          <a:prstGeom prst="rect">
            <a:avLst/>
          </a:prstGeom>
          <a:ln w="28575">
            <a:solidFill>
              <a:srgbClr val="61667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1B2FB-36D9-41F0-B725-BF565003B0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326" y="2012861"/>
            <a:ext cx="1629674" cy="1018546"/>
          </a:xfrm>
          <a:prstGeom prst="rect">
            <a:avLst/>
          </a:prstGeom>
          <a:ln w="28575">
            <a:solidFill>
              <a:srgbClr val="61667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C991B-4C92-4227-B136-B7A2152600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457" y="3270926"/>
            <a:ext cx="1517542" cy="878897"/>
          </a:xfrm>
          <a:prstGeom prst="rect">
            <a:avLst/>
          </a:prstGeom>
          <a:ln w="28575">
            <a:solidFill>
              <a:srgbClr val="616679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F6EE5-1ECA-4B09-ADCD-20CB1B068B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457" y="2012861"/>
            <a:ext cx="1517542" cy="1009856"/>
          </a:xfrm>
          <a:prstGeom prst="rect">
            <a:avLst/>
          </a:prstGeom>
          <a:ln w="28575">
            <a:solidFill>
              <a:srgbClr val="61667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4B81C-2984-4A72-8E22-35683B9BAB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916" y="184422"/>
            <a:ext cx="3692167" cy="1677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A96DB2-ED42-4566-A43B-234C0306AE5D}"/>
              </a:ext>
            </a:extLst>
          </p:cNvPr>
          <p:cNvSpPr txBox="1"/>
          <p:nvPr/>
        </p:nvSpPr>
        <p:spPr>
          <a:xfrm>
            <a:off x="10057589" y="2758853"/>
            <a:ext cx="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C630B-12E2-461D-9729-6B902C7FE277}"/>
              </a:ext>
            </a:extLst>
          </p:cNvPr>
          <p:cNvSpPr txBox="1"/>
          <p:nvPr/>
        </p:nvSpPr>
        <p:spPr>
          <a:xfrm>
            <a:off x="11659436" y="2736731"/>
            <a:ext cx="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FFAA6-5DAF-4829-9619-FF4D4ACF9537}"/>
              </a:ext>
            </a:extLst>
          </p:cNvPr>
          <p:cNvSpPr txBox="1"/>
          <p:nvPr/>
        </p:nvSpPr>
        <p:spPr>
          <a:xfrm>
            <a:off x="10047452" y="3881130"/>
            <a:ext cx="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F43E8-B057-4CDB-B4AA-A0D93B630E2E}"/>
              </a:ext>
            </a:extLst>
          </p:cNvPr>
          <p:cNvSpPr txBox="1"/>
          <p:nvPr/>
        </p:nvSpPr>
        <p:spPr>
          <a:xfrm>
            <a:off x="11660560" y="3854528"/>
            <a:ext cx="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D126A-DFDD-4AE8-904B-DF909B4B5F57}"/>
              </a:ext>
            </a:extLst>
          </p:cNvPr>
          <p:cNvSpPr txBox="1"/>
          <p:nvPr/>
        </p:nvSpPr>
        <p:spPr>
          <a:xfrm>
            <a:off x="11659436" y="6261014"/>
            <a:ext cx="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5DC3C2-A394-4E84-8C82-807BCB26AF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92" y="187742"/>
            <a:ext cx="2498612" cy="1607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EDC79E-4197-48D8-A2DE-B27CE301799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433" y="1933074"/>
            <a:ext cx="2491271" cy="1561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CDD060-9C9D-414D-9C0C-1505C128488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22" y="3643230"/>
            <a:ext cx="2495168" cy="1536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C266CD-F8C3-4319-952A-76D0A22ED1F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37" y="5317382"/>
            <a:ext cx="2495168" cy="1467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F49263-D9E4-4B3F-8666-6FE9805B49A8}"/>
              </a:ext>
            </a:extLst>
          </p:cNvPr>
          <p:cNvSpPr txBox="1"/>
          <p:nvPr/>
        </p:nvSpPr>
        <p:spPr>
          <a:xfrm rot="16200000">
            <a:off x="4301185" y="735838"/>
            <a:ext cx="1610663" cy="507831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Profiled Facilities –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Indoor Capacity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453ED-66E7-4292-8D23-C7A41191403F}"/>
              </a:ext>
            </a:extLst>
          </p:cNvPr>
          <p:cNvSpPr txBox="1"/>
          <p:nvPr/>
        </p:nvSpPr>
        <p:spPr>
          <a:xfrm rot="16200000">
            <a:off x="4325793" y="2459883"/>
            <a:ext cx="1561448" cy="507831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Profiled Facilities –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Annual Private Events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5CAF-27C9-4606-9DDE-3245D9F82937}"/>
              </a:ext>
            </a:extLst>
          </p:cNvPr>
          <p:cNvSpPr txBox="1"/>
          <p:nvPr/>
        </p:nvSpPr>
        <p:spPr>
          <a:xfrm rot="16200000">
            <a:off x="4331096" y="4157393"/>
            <a:ext cx="1536161" cy="507831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Profiled Facilities –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Operating Revenues &amp; Annual Private Events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FD0244-66B3-4EAE-8CAA-AC09A0C98A86}"/>
              </a:ext>
            </a:extLst>
          </p:cNvPr>
          <p:cNvSpPr txBox="1"/>
          <p:nvPr/>
        </p:nvSpPr>
        <p:spPr>
          <a:xfrm rot="16200000">
            <a:off x="4375839" y="5797275"/>
            <a:ext cx="1467621" cy="507831"/>
          </a:xfrm>
          <a:prstGeom prst="rect">
            <a:avLst/>
          </a:prstGeom>
          <a:solidFill>
            <a:srgbClr val="6166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Profiled Facilities –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Operating Revenues &amp; Rental Rates</a:t>
            </a:r>
          </a:p>
        </p:txBody>
      </p:sp>
    </p:spTree>
    <p:extLst>
      <p:ext uri="{BB962C8B-B14F-4D97-AF65-F5344CB8AC3E}">
        <p14:creationId xmlns:p14="http://schemas.microsoft.com/office/powerpoint/2010/main" val="337322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F81939-2FCF-4AD7-9683-AAF411F34AF4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61667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4739F-70E1-4EDB-A3ED-E944C493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5" y="1301086"/>
            <a:ext cx="3882766" cy="5099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8F00C-D330-4AC9-B30C-8CD981A3C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593" y="1301086"/>
            <a:ext cx="4406407" cy="5404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139CD-36B5-455A-94B0-76242DF3B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093"/>
            <a:ext cx="4362450" cy="831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0C8271-EB9A-4A32-BFE8-494814BF6A2F}"/>
              </a:ext>
            </a:extLst>
          </p:cNvPr>
          <p:cNvSpPr/>
          <p:nvPr/>
        </p:nvSpPr>
        <p:spPr>
          <a:xfrm>
            <a:off x="7724633" y="1183941"/>
            <a:ext cx="4467367" cy="5674059"/>
          </a:xfrm>
          <a:prstGeom prst="rect">
            <a:avLst/>
          </a:prstGeom>
          <a:solidFill>
            <a:srgbClr val="616679">
              <a:alpha val="14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10210-62EC-46B3-AEB4-D2C0D7CBB595}"/>
              </a:ext>
            </a:extLst>
          </p:cNvPr>
          <p:cNvSpPr/>
          <p:nvPr/>
        </p:nvSpPr>
        <p:spPr>
          <a:xfrm>
            <a:off x="0" y="6400800"/>
            <a:ext cx="1372185" cy="18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DBCD5-7D56-4915-8DA8-E0631F69B4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714" y="1916579"/>
            <a:ext cx="3727579" cy="33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C3B683-D78D-4C54-9458-251CE4961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849" y="1142998"/>
            <a:ext cx="3924301" cy="522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D5F72-DA65-4195-8BC1-87B921C2F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7" y="0"/>
            <a:ext cx="8351802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BE319F-685B-48FF-93C1-FC70CE931B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123" y="2486024"/>
            <a:ext cx="3924301" cy="38861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070F3E-3541-4A6B-9367-0E62CA8BC443}"/>
              </a:ext>
            </a:extLst>
          </p:cNvPr>
          <p:cNvSpPr/>
          <p:nvPr/>
        </p:nvSpPr>
        <p:spPr>
          <a:xfrm>
            <a:off x="8349585" y="0"/>
            <a:ext cx="3841383" cy="2560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EFC30-A44E-49CE-8BAA-F62A861F0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4" y="1239664"/>
            <a:ext cx="4067175" cy="543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25E75-EA28-45A7-BFDE-17431305AA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949" y="6372224"/>
            <a:ext cx="4181474" cy="30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8DF44-88D1-4E76-8628-8C30446F7B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124" y="6372222"/>
            <a:ext cx="3924301" cy="114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08899-F05D-45D7-97AA-A47A691A94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198" y="95243"/>
            <a:ext cx="1714827" cy="1144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92602-32C0-4B3A-B769-DAE476B686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47" y="95243"/>
            <a:ext cx="1713839" cy="1144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C8D2C1-F19E-4332-B72E-CB69E3FB49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47" y="1299158"/>
            <a:ext cx="1713839" cy="1142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B003C-15C9-45E6-88EE-21AAC9EC314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162" y="1299158"/>
            <a:ext cx="1717009" cy="1142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B3DE0-22AE-4EB7-8409-CBE52AE9A49C}"/>
              </a:ext>
            </a:extLst>
          </p:cNvPr>
          <p:cNvSpPr txBox="1"/>
          <p:nvPr/>
        </p:nvSpPr>
        <p:spPr>
          <a:xfrm>
            <a:off x="3338004" y="6486525"/>
            <a:ext cx="23880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B208C7-46EE-4F08-9719-1CF0442CFCA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"/>
          <a:stretch/>
        </p:blipFill>
        <p:spPr>
          <a:xfrm>
            <a:off x="-2217" y="244224"/>
            <a:ext cx="3961368" cy="7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73989-0583-4180-95EA-02BD4BC9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4" y="390525"/>
            <a:ext cx="4000501" cy="6001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5FC577-D736-434F-88C6-BB79AD755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607" y="656881"/>
            <a:ext cx="3914777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7F1E4-6134-40CD-A6B7-589B10F9E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081" y="679319"/>
            <a:ext cx="391477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D27B9-7362-4A48-B63E-1ACCBFB6C77F}"/>
              </a:ext>
            </a:extLst>
          </p:cNvPr>
          <p:cNvSpPr txBox="1"/>
          <p:nvPr/>
        </p:nvSpPr>
        <p:spPr>
          <a:xfrm>
            <a:off x="0" y="6467475"/>
            <a:ext cx="23880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4DA04-B17E-476D-A106-E153F62794A1}"/>
              </a:ext>
            </a:extLst>
          </p:cNvPr>
          <p:cNvSpPr txBox="1"/>
          <p:nvPr/>
        </p:nvSpPr>
        <p:spPr>
          <a:xfrm>
            <a:off x="6942338" y="6467475"/>
            <a:ext cx="23880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30590-F89B-42E4-B04D-BD7ECC000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607" y="3628680"/>
            <a:ext cx="6187181" cy="322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ACAFC-FCB5-4A2C-8C81-D8DAB4C03C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663" y="2814054"/>
            <a:ext cx="3836195" cy="2405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36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131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Fan Heiti Std B</vt:lpstr>
      <vt:lpstr>Arial</vt:lpstr>
      <vt:lpstr>Avenir Book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Smith</dc:creator>
  <cp:lastModifiedBy>Laura Smith</cp:lastModifiedBy>
  <cp:revision>43</cp:revision>
  <dcterms:created xsi:type="dcterms:W3CDTF">2020-05-12T20:44:11Z</dcterms:created>
  <dcterms:modified xsi:type="dcterms:W3CDTF">2020-05-18T16:11:32Z</dcterms:modified>
</cp:coreProperties>
</file>