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aitis, Chelsea H" initials="BCH" lastIdx="6" clrIdx="0">
    <p:extLst>
      <p:ext uri="{19B8F6BF-5375-455C-9EA6-DF929625EA0E}">
        <p15:presenceInfo xmlns:p15="http://schemas.microsoft.com/office/powerpoint/2012/main" userId="S-1-5-21-823518204-1580818891-1202660629-32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2865" autoAdjust="0"/>
  </p:normalViewPr>
  <p:slideViewPr>
    <p:cSldViewPr snapToGrid="0">
      <p:cViewPr varScale="1">
        <p:scale>
          <a:sx n="82" d="100"/>
          <a:sy n="82" d="100"/>
        </p:scale>
        <p:origin x="17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064EE-492D-4668-B7C3-D88ABA9B87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2B26-EF59-417D-A592-8B653617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2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2B26-EF59-417D-A592-8B6536177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7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2B26-EF59-417D-A592-8B6536177E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2B26-EF59-417D-A592-8B6536177E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3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056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3926418"/>
            <a:ext cx="7810500" cy="793751"/>
          </a:xfrm>
          <a:prstGeom prst="rect">
            <a:avLst/>
          </a:prstGeom>
        </p:spPr>
        <p:txBody>
          <a:bodyPr anchor="t"/>
          <a:lstStyle>
            <a:lvl1pPr marL="0" indent="0" defTabSz="309563">
              <a:lnSpc>
                <a:spcPct val="100000"/>
              </a:lnSpc>
              <a:buSzTx/>
              <a:buNone/>
              <a:defRPr sz="1688">
                <a:latin typeface="+mn-lt"/>
                <a:ea typeface="+mn-ea"/>
                <a:cs typeface="+mn-cs"/>
                <a:sym typeface="Sofia Pro Medium"/>
              </a:defRPr>
            </a:lvl1pPr>
            <a:lvl2pPr marL="0" indent="0" defTabSz="309563">
              <a:lnSpc>
                <a:spcPct val="100000"/>
              </a:lnSpc>
              <a:buSzTx/>
              <a:buNone/>
              <a:defRPr sz="1688">
                <a:latin typeface="+mn-lt"/>
                <a:ea typeface="+mn-ea"/>
                <a:cs typeface="+mn-cs"/>
                <a:sym typeface="Sofia Pro Medium"/>
              </a:defRPr>
            </a:lvl2pPr>
            <a:lvl3pPr marL="0" indent="0" defTabSz="309563">
              <a:lnSpc>
                <a:spcPct val="100000"/>
              </a:lnSpc>
              <a:buSzTx/>
              <a:buNone/>
              <a:defRPr sz="1688">
                <a:latin typeface="+mn-lt"/>
                <a:ea typeface="+mn-ea"/>
                <a:cs typeface="+mn-cs"/>
                <a:sym typeface="Sofia Pro Medium"/>
              </a:defRPr>
            </a:lvl3pPr>
            <a:lvl4pPr marL="0" indent="0" defTabSz="309563">
              <a:lnSpc>
                <a:spcPct val="100000"/>
              </a:lnSpc>
              <a:buSzTx/>
              <a:buNone/>
              <a:defRPr sz="1688">
                <a:latin typeface="+mn-lt"/>
                <a:ea typeface="+mn-ea"/>
                <a:cs typeface="+mn-cs"/>
                <a:sym typeface="Sofia Pro Medium"/>
              </a:defRPr>
            </a:lvl4pPr>
            <a:lvl5pPr marL="0" indent="0" defTabSz="309563">
              <a:lnSpc>
                <a:spcPct val="100000"/>
              </a:lnSpc>
              <a:buSzTx/>
              <a:buNone/>
              <a:defRPr sz="1688">
                <a:latin typeface="+mn-lt"/>
                <a:ea typeface="+mn-ea"/>
                <a:cs typeface="+mn-cs"/>
                <a:sym typeface="Sofia Pro Mediu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391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mage"/>
          <p:cNvSpPr>
            <a:spLocks noGrp="1"/>
          </p:cNvSpPr>
          <p:nvPr>
            <p:ph type="pic" idx="13"/>
          </p:nvPr>
        </p:nvSpPr>
        <p:spPr>
          <a:xfrm>
            <a:off x="288831" y="368509"/>
            <a:ext cx="4590803" cy="61209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Image"/>
          <p:cNvSpPr>
            <a:spLocks noGrp="1"/>
          </p:cNvSpPr>
          <p:nvPr>
            <p:ph type="pic" sz="quarter" idx="14"/>
          </p:nvPr>
        </p:nvSpPr>
        <p:spPr>
          <a:xfrm>
            <a:off x="5054754" y="368510"/>
            <a:ext cx="3841254" cy="25130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Image"/>
          <p:cNvSpPr>
            <a:spLocks noGrp="1"/>
          </p:cNvSpPr>
          <p:nvPr>
            <p:ph type="pic" sz="half" idx="15"/>
          </p:nvPr>
        </p:nvSpPr>
        <p:spPr>
          <a:xfrm>
            <a:off x="5054754" y="3141342"/>
            <a:ext cx="3841254" cy="335066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072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Image.png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129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720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AB64-EBCA-4226-A5E9-E7E9AF365D1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89AE-3FBB-495A-889F-DE81EE00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900" cap="none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09563" hangingPunct="0"/>
            <a:fld id="{86CB4B4D-7CA3-9044-876B-883B54F8677D}" type="slidenum">
              <a:rPr lang="en-US" kern="0" smtClean="0">
                <a:solidFill>
                  <a:srgbClr val="000000"/>
                </a:solidFill>
              </a:rPr>
              <a:pPr algn="ctr" defTabSz="309563" hangingPunct="0"/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1pPr>
      <a:lvl2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2pPr>
      <a:lvl3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3pPr>
      <a:lvl4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4pPr>
      <a:lvl5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5pPr>
      <a:lvl6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6pPr>
      <a:lvl7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7pPr>
      <a:lvl8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8pPr>
      <a:lvl9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50" b="0" i="0" u="none" strike="noStrike" cap="none" spc="45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fia Pro Bold"/>
        </a:defRPr>
      </a:lvl9pPr>
    </p:titleStyle>
    <p:bodyStyle>
      <a:lvl1pPr marL="124024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1pPr>
      <a:lvl2pPr marL="362149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2pPr>
      <a:lvl3pPr marL="600274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3pPr>
      <a:lvl4pPr marL="838399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4pPr>
      <a:lvl5pPr marL="1076524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5pPr>
      <a:lvl6pPr marL="1314649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6pPr>
      <a:lvl7pPr marL="1552774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7pPr>
      <a:lvl8pPr marL="1790899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8pPr>
      <a:lvl9pPr marL="2029024" marR="0" indent="-124024" algn="l" defTabSz="17145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938" b="0" i="0" u="none" strike="noStrike" cap="none" spc="0" baseline="0">
          <a:ln>
            <a:noFill/>
          </a:ln>
          <a:solidFill>
            <a:srgbClr val="000000"/>
          </a:solidFill>
          <a:uFillTx/>
          <a:latin typeface="Sofia Pro Light"/>
          <a:ea typeface="Sofia Pro Light"/>
          <a:cs typeface="Sofia Pro Light"/>
          <a:sym typeface="Sofia Pro Light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"/>
          <p:cNvSpPr/>
          <p:nvPr/>
        </p:nvSpPr>
        <p:spPr>
          <a:xfrm>
            <a:off x="-82062" y="3628465"/>
            <a:ext cx="9244926" cy="2168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 hangingPunct="0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3" name="TextBox 7"/>
          <p:cNvSpPr txBox="1"/>
          <p:nvPr/>
        </p:nvSpPr>
        <p:spPr>
          <a:xfrm>
            <a:off x="425268" y="4163389"/>
            <a:ext cx="2312474" cy="884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309563" hangingPunct="0">
              <a:lnSpc>
                <a:spcPts val="2250"/>
              </a:lnSpc>
              <a:defRPr sz="4500" cap="none" spc="0"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688" kern="0" dirty="0" smtClean="0">
                <a:solidFill>
                  <a:srgbClr val="000000"/>
                </a:solidFill>
                <a:sym typeface="Sofia Pro Medium"/>
              </a:rPr>
              <a:t>Process for</a:t>
            </a:r>
          </a:p>
          <a:p>
            <a:pPr defTabSz="309563" hangingPunct="0">
              <a:lnSpc>
                <a:spcPts val="2250"/>
              </a:lnSpc>
              <a:defRPr sz="4500" cap="none" spc="0"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688" kern="0" dirty="0" smtClean="0">
                <a:solidFill>
                  <a:srgbClr val="000000"/>
                </a:solidFill>
                <a:sym typeface="Sofia Pro Medium"/>
              </a:rPr>
              <a:t>Re-Envisioning</a:t>
            </a:r>
          </a:p>
          <a:p>
            <a:pPr defTabSz="309563" hangingPunct="0">
              <a:lnSpc>
                <a:spcPts val="2250"/>
              </a:lnSpc>
              <a:defRPr sz="4500" cap="none" spc="0">
                <a:latin typeface="+mn-lt"/>
                <a:ea typeface="+mn-ea"/>
                <a:cs typeface="+mn-cs"/>
                <a:sym typeface="Sofia Pro Medium"/>
              </a:defRPr>
            </a:pPr>
            <a:endParaRPr sz="1200" kern="0" dirty="0">
              <a:solidFill>
                <a:srgbClr val="000000"/>
              </a:solidFill>
              <a:latin typeface="Sofia Pro Light"/>
              <a:ea typeface="Sofia Pro Light"/>
              <a:cs typeface="Sofia Pro Light"/>
              <a:sym typeface="Sofia Pro Light"/>
            </a:endParaRPr>
          </a:p>
        </p:txBody>
      </p:sp>
      <p:sp>
        <p:nvSpPr>
          <p:cNvPr id="324" name="TextBox 7"/>
          <p:cNvSpPr txBox="1"/>
          <p:nvPr/>
        </p:nvSpPr>
        <p:spPr>
          <a:xfrm>
            <a:off x="3415763" y="4163389"/>
            <a:ext cx="2312474" cy="108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309563" hangingPunct="0">
              <a:lnSpc>
                <a:spcPts val="2250"/>
              </a:lnSpc>
              <a:defRPr sz="4500" cap="none" spc="0"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688" kern="0" dirty="0" smtClean="0">
                <a:solidFill>
                  <a:srgbClr val="000000"/>
                </a:solidFill>
                <a:sym typeface="Sofia Pro Medium"/>
              </a:rPr>
              <a:t>Plan Development &amp; Community Engagement</a:t>
            </a:r>
            <a:endParaRPr sz="1688" b="1" kern="0" dirty="0">
              <a:solidFill>
                <a:srgbClr val="222222">
                  <a:alpha val="70000"/>
                </a:srgb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71450" hangingPunct="0">
              <a:lnSpc>
                <a:spcPct val="110000"/>
              </a:lnSpc>
              <a:defRPr sz="2500" cap="none" spc="0">
                <a:latin typeface="Sofia Pro Light"/>
                <a:ea typeface="Sofia Pro Light"/>
                <a:cs typeface="Sofia Pro Light"/>
                <a:sym typeface="Sofia Pro Light"/>
              </a:defRPr>
            </a:pPr>
            <a:endParaRPr sz="1200" kern="0" dirty="0">
              <a:solidFill>
                <a:srgbClr val="000000"/>
              </a:solidFill>
              <a:latin typeface="Sofia Pro Light"/>
              <a:ea typeface="Sofia Pro Light"/>
              <a:cs typeface="Sofia Pro Light"/>
              <a:sym typeface="Sofia Pro Light"/>
            </a:endParaRPr>
          </a:p>
        </p:txBody>
      </p:sp>
      <p:sp>
        <p:nvSpPr>
          <p:cNvPr id="325" name="TextBox 7"/>
          <p:cNvSpPr txBox="1"/>
          <p:nvPr/>
        </p:nvSpPr>
        <p:spPr>
          <a:xfrm>
            <a:off x="6406259" y="4163389"/>
            <a:ext cx="2312474" cy="566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309563" hangingPunct="0">
              <a:lnSpc>
                <a:spcPts val="2250"/>
              </a:lnSpc>
              <a:defRPr sz="4500" cap="none" spc="0"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688" kern="0" dirty="0" smtClean="0">
                <a:solidFill>
                  <a:srgbClr val="000000"/>
                </a:solidFill>
                <a:sym typeface="Sofia Pro Medium"/>
              </a:rPr>
              <a:t>10 Year </a:t>
            </a:r>
          </a:p>
          <a:p>
            <a:pPr defTabSz="309563" hangingPunct="0">
              <a:lnSpc>
                <a:spcPts val="2250"/>
              </a:lnSpc>
              <a:defRPr sz="4500" cap="none" spc="0"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688" kern="0" dirty="0" smtClean="0">
                <a:solidFill>
                  <a:srgbClr val="000000"/>
                </a:solidFill>
                <a:sym typeface="Sofia Pro Medium"/>
              </a:rPr>
              <a:t>Reinvestment Plan</a:t>
            </a:r>
            <a:endParaRPr sz="1688" b="1" kern="0" dirty="0">
              <a:solidFill>
                <a:srgbClr val="222222">
                  <a:alpha val="70000"/>
                </a:srgb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01."/>
          <p:cNvSpPr txBox="1"/>
          <p:nvPr/>
        </p:nvSpPr>
        <p:spPr>
          <a:xfrm>
            <a:off x="461323" y="3633730"/>
            <a:ext cx="296556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100000"/>
              </a:lnSpc>
              <a:defRPr sz="3000" cap="small" spc="150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pPr algn="ctr" defTabSz="309563" hangingPunct="0"/>
            <a:r>
              <a:rPr sz="1125" kern="0">
                <a:solidFill>
                  <a:srgbClr val="000000"/>
                </a:solidFill>
              </a:rPr>
              <a:t>01.</a:t>
            </a:r>
          </a:p>
        </p:txBody>
      </p:sp>
      <p:sp>
        <p:nvSpPr>
          <p:cNvPr id="327" name="02."/>
          <p:cNvSpPr txBox="1"/>
          <p:nvPr/>
        </p:nvSpPr>
        <p:spPr>
          <a:xfrm>
            <a:off x="3385498" y="3633730"/>
            <a:ext cx="296556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100000"/>
              </a:lnSpc>
              <a:defRPr sz="3000" cap="small" spc="150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pPr algn="ctr" defTabSz="309563" hangingPunct="0"/>
            <a:r>
              <a:rPr sz="1125" kern="0">
                <a:solidFill>
                  <a:srgbClr val="000000"/>
                </a:solidFill>
              </a:rPr>
              <a:t>02.</a:t>
            </a:r>
          </a:p>
        </p:txBody>
      </p:sp>
      <p:sp>
        <p:nvSpPr>
          <p:cNvPr id="328" name="03."/>
          <p:cNvSpPr txBox="1"/>
          <p:nvPr/>
        </p:nvSpPr>
        <p:spPr>
          <a:xfrm>
            <a:off x="6395398" y="3633730"/>
            <a:ext cx="296556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lnSpc>
                <a:spcPct val="100000"/>
              </a:lnSpc>
              <a:defRPr sz="3000" cap="small" spc="150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pPr algn="ctr" defTabSz="309563" hangingPunct="0"/>
            <a:r>
              <a:rPr sz="1125" kern="0">
                <a:solidFill>
                  <a:srgbClr val="000000"/>
                </a:solidFill>
              </a:rPr>
              <a:t>03.</a:t>
            </a:r>
          </a:p>
        </p:txBody>
      </p:sp>
      <p:sp>
        <p:nvSpPr>
          <p:cNvPr id="329" name="Today’s Agenda"/>
          <p:cNvSpPr txBox="1"/>
          <p:nvPr/>
        </p:nvSpPr>
        <p:spPr>
          <a:xfrm>
            <a:off x="419099" y="724601"/>
            <a:ext cx="7885253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100000"/>
              </a:lnSpc>
              <a:defRPr sz="8000" cap="none" spc="159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pPr defTabSz="309563" hangingPunct="0"/>
            <a:r>
              <a:rPr lang="en-US" sz="4000" kern="0" smtClean="0">
                <a:solidFill>
                  <a:srgbClr val="000000"/>
                </a:solidFill>
                <a:latin typeface="Sofia Pro Black" panose="00000500000000000000" pitchFamily="50" charset="0"/>
              </a:rPr>
              <a:t>GCRA</a:t>
            </a:r>
            <a:endParaRPr lang="en-US" sz="4000" kern="0" dirty="0">
              <a:solidFill>
                <a:srgbClr val="000000"/>
              </a:solidFill>
              <a:latin typeface="Sofia Pro Black" panose="00000500000000000000" pitchFamily="50" charset="0"/>
            </a:endParaRPr>
          </a:p>
          <a:p>
            <a:pPr defTabSz="309563" hangingPunct="0"/>
            <a:r>
              <a:rPr lang="en-US" sz="4000" kern="0" dirty="0">
                <a:solidFill>
                  <a:srgbClr val="000000"/>
                </a:solidFill>
                <a:latin typeface="Sofia Pro Black" panose="00000500000000000000" pitchFamily="50" charset="0"/>
              </a:rPr>
              <a:t>10 Year Reinvestment </a:t>
            </a:r>
            <a:r>
              <a:rPr lang="en-US" sz="4000" kern="0" dirty="0" smtClean="0">
                <a:solidFill>
                  <a:srgbClr val="000000"/>
                </a:solidFill>
                <a:latin typeface="Sofia Pro Black" panose="00000500000000000000" pitchFamily="50" charset="0"/>
              </a:rPr>
              <a:t>Plan</a:t>
            </a:r>
          </a:p>
        </p:txBody>
      </p:sp>
      <p:sp>
        <p:nvSpPr>
          <p:cNvPr id="12" name="object 2"/>
          <p:cNvSpPr/>
          <p:nvPr/>
        </p:nvSpPr>
        <p:spPr>
          <a:xfrm>
            <a:off x="419100" y="2215709"/>
            <a:ext cx="4942316" cy="1407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3682" y="6204986"/>
            <a:ext cx="3716402" cy="508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all" spc="154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fia Pro Semi Bold"/>
                <a:ea typeface="Sofia Pro Semi Bold"/>
                <a:cs typeface="Sofia Pro Semi Bold"/>
                <a:sym typeface="Sofia Pro Semi Bold"/>
              </a:rPr>
              <a:t>2020 FRA Award Entry</a:t>
            </a:r>
            <a:endParaRPr kumimoji="0" lang="en-US" sz="2200" b="0" i="0" u="none" strike="noStrike" cap="all" spc="154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fia Pro Semi Bold"/>
              <a:ea typeface="Sofia Pro Semi Bold"/>
              <a:cs typeface="Sofia Pro Semi Bold"/>
              <a:sym typeface="Sofia Pro Semi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555" y="4729634"/>
            <a:ext cx="3224797" cy="2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0896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877" y="6494585"/>
            <a:ext cx="164123" cy="2579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117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6981138" y="452496"/>
            <a:ext cx="876686" cy="965055"/>
            <a:chOff x="0" y="0"/>
            <a:chExt cx="5264613" cy="5795280"/>
          </a:xfrm>
        </p:grpSpPr>
        <p:sp>
          <p:nvSpPr>
            <p:cNvPr id="5" name="Circle"/>
            <p:cNvSpPr/>
            <p:nvPr/>
          </p:nvSpPr>
          <p:spPr>
            <a:xfrm>
              <a:off x="4244533" y="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Circle"/>
            <p:cNvSpPr/>
            <p:nvPr/>
          </p:nvSpPr>
          <p:spPr>
            <a:xfrm>
              <a:off x="2122266" y="0"/>
              <a:ext cx="1020082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0" y="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4244533" y="160020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Circle"/>
            <p:cNvSpPr/>
            <p:nvPr/>
          </p:nvSpPr>
          <p:spPr>
            <a:xfrm>
              <a:off x="2122266" y="1600200"/>
              <a:ext cx="1020082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Circle"/>
            <p:cNvSpPr/>
            <p:nvPr/>
          </p:nvSpPr>
          <p:spPr>
            <a:xfrm>
              <a:off x="0" y="160020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Circle"/>
            <p:cNvSpPr/>
            <p:nvPr/>
          </p:nvSpPr>
          <p:spPr>
            <a:xfrm>
              <a:off x="4244533" y="320040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Circle"/>
            <p:cNvSpPr/>
            <p:nvPr/>
          </p:nvSpPr>
          <p:spPr>
            <a:xfrm>
              <a:off x="2122266" y="3200400"/>
              <a:ext cx="1020082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Circle"/>
            <p:cNvSpPr/>
            <p:nvPr/>
          </p:nvSpPr>
          <p:spPr>
            <a:xfrm>
              <a:off x="0" y="320040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Circle"/>
            <p:cNvSpPr/>
            <p:nvPr/>
          </p:nvSpPr>
          <p:spPr>
            <a:xfrm>
              <a:off x="4244533" y="477520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Circle"/>
            <p:cNvSpPr/>
            <p:nvPr/>
          </p:nvSpPr>
          <p:spPr>
            <a:xfrm>
              <a:off x="2122266" y="4775200"/>
              <a:ext cx="1020082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Circle"/>
            <p:cNvSpPr/>
            <p:nvPr/>
          </p:nvSpPr>
          <p:spPr>
            <a:xfrm>
              <a:off x="0" y="4775200"/>
              <a:ext cx="1020081" cy="10200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28426">
                <a:defRPr sz="3200" cap="none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3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3713839" y="4403014"/>
            <a:ext cx="1151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200" b="1" dirty="0">
                <a:solidFill>
                  <a:srgbClr val="8DA616"/>
                </a:solidFill>
                <a:latin typeface="Sofia Pro" panose="00000500000000000000" pitchFamily="50" charset="0"/>
                <a:sym typeface="Sofia Pro Medium"/>
              </a:rPr>
              <a:t>April 9</a:t>
            </a:r>
            <a:r>
              <a:rPr lang="en-US" sz="1200" b="1" baseline="30000" dirty="0">
                <a:solidFill>
                  <a:srgbClr val="8DA616"/>
                </a:solidFill>
                <a:latin typeface="Sofia Pro" panose="00000500000000000000" pitchFamily="50" charset="0"/>
                <a:sym typeface="Sofia Pro Medium"/>
              </a:rPr>
              <a:t>th</a:t>
            </a:r>
            <a:r>
              <a:rPr lang="en-US" sz="1200" b="1" dirty="0">
                <a:solidFill>
                  <a:srgbClr val="8DA616"/>
                </a:solidFill>
                <a:latin typeface="Sofia Pro" panose="00000500000000000000" pitchFamily="50" charset="0"/>
                <a:sym typeface="Sofia Pro Medium"/>
              </a:rPr>
              <a:t>, 2019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15354" y="4679417"/>
            <a:ext cx="20374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173688"/>
                </a:solidFill>
              </a:defRPr>
            </a:lvl1pPr>
          </a:lstStyle>
          <a:p>
            <a:pPr defTabSz="628426"/>
            <a:r>
              <a:rPr lang="en-US" sz="1227" dirty="0">
                <a:solidFill>
                  <a:srgbClr val="0F8DBC"/>
                </a:solidFill>
                <a:latin typeface="Sofia Pro Black"/>
              </a:rPr>
              <a:t>City and County sign Inter-local Agreement to fund new GCRA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14806" y="2565816"/>
            <a:ext cx="16812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b="1" dirty="0">
                <a:solidFill>
                  <a:srgbClr val="173688"/>
                </a:solidFill>
                <a:latin typeface="Sofia Pro Medium"/>
                <a:sym typeface="Sofia Pro Medium"/>
              </a:rPr>
              <a:t>Community Outreach</a:t>
            </a:r>
          </a:p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dirty="0">
                <a:solidFill>
                  <a:srgbClr val="173688"/>
                </a:solidFill>
                <a:latin typeface="Sofia Pro Medium"/>
                <a:sym typeface="Sofia Pro Medium"/>
              </a:rPr>
              <a:t>    Community Surveys</a:t>
            </a:r>
          </a:p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dirty="0">
                <a:solidFill>
                  <a:srgbClr val="173688"/>
                </a:solidFill>
                <a:latin typeface="Sofia Pro Medium"/>
                <a:sym typeface="Sofia Pro Medium"/>
              </a:rPr>
              <a:t>    Stakeholder Interviews</a:t>
            </a:r>
          </a:p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b="1" dirty="0">
                <a:solidFill>
                  <a:srgbClr val="173688"/>
                </a:solidFill>
                <a:latin typeface="Sofia Pro Medium"/>
                <a:sym typeface="Sofia Pro Medium"/>
              </a:rPr>
              <a:t>Advisory Board Feedback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endParaRPr lang="en-US" sz="1000" b="1" dirty="0">
              <a:solidFill>
                <a:srgbClr val="173688"/>
              </a:solidFill>
              <a:latin typeface="Sofia Pro Medium"/>
              <a:sym typeface="Sofia Pro Medium"/>
            </a:endParaRPr>
          </a:p>
        </p:txBody>
      </p:sp>
      <p:sp>
        <p:nvSpPr>
          <p:cNvPr id="128" name="Community Initiatives…"/>
          <p:cNvSpPr txBox="1"/>
          <p:nvPr/>
        </p:nvSpPr>
        <p:spPr>
          <a:xfrm>
            <a:off x="1137238" y="2354053"/>
            <a:ext cx="2481572" cy="222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978" tIns="25978" rIns="25978" bIns="25978" anchor="t">
            <a:spAutoFit/>
          </a:bodyPr>
          <a:lstStyle/>
          <a:p>
            <a:pPr defTabSz="628426">
              <a:lnSpc>
                <a:spcPct val="90000"/>
              </a:lnSpc>
              <a:defRPr sz="12000" cap="none" spc="0">
                <a:solidFill>
                  <a:srgbClr val="173688"/>
                </a:solidFill>
                <a:latin typeface="Sofia Pro Black"/>
                <a:ea typeface="Sofia Pro Black"/>
                <a:cs typeface="Sofia Pro Black"/>
                <a:sym typeface="Sofia Pro Black"/>
              </a:defRPr>
            </a:pPr>
            <a:r>
              <a:rPr lang="en-US" sz="1227" b="1" dirty="0">
                <a:solidFill>
                  <a:srgbClr val="0F8DBC"/>
                </a:solidFill>
                <a:latin typeface="Sofia Pro Black"/>
                <a:ea typeface="Sofia Pro Black"/>
                <a:cs typeface="Sofia Pro Black"/>
                <a:sym typeface="Sofia Pro Black"/>
              </a:rPr>
              <a:t>COMMUNITY VITALITY REPORT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51" y="2146861"/>
            <a:ext cx="2077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200" b="1" dirty="0">
                <a:solidFill>
                  <a:srgbClr val="8DA616"/>
                </a:solidFill>
                <a:latin typeface="Sofia Pro" panose="00000500000000000000" pitchFamily="50" charset="0"/>
                <a:sym typeface="Sofia Pro Medium"/>
              </a:rPr>
              <a:t>August 2016 – August 2017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01065" y="3720541"/>
            <a:ext cx="2497417" cy="698081"/>
            <a:chOff x="944556" y="3421935"/>
            <a:chExt cx="4883836" cy="1365139"/>
          </a:xfrm>
        </p:grpSpPr>
        <p:sp>
          <p:nvSpPr>
            <p:cNvPr id="132" name="Community Initiatives…"/>
            <p:cNvSpPr txBox="1"/>
            <p:nvPr/>
          </p:nvSpPr>
          <p:spPr>
            <a:xfrm>
              <a:off x="1015294" y="3421935"/>
              <a:ext cx="4813098" cy="3611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78" tIns="25978" rIns="25978" bIns="25978" anchor="ctr">
              <a:spAutoFit/>
            </a:bodyPr>
            <a:lstStyle/>
            <a:p>
              <a:pPr defTabSz="628426">
                <a:lnSpc>
                  <a:spcPct val="70000"/>
                </a:lnSpc>
                <a:spcBef>
                  <a:spcPts val="818"/>
                </a:spcBef>
                <a:defRPr sz="12000" cap="none" spc="0">
                  <a:solidFill>
                    <a:srgbClr val="173688"/>
                  </a:solidFill>
                  <a:latin typeface="Sofia Pro Black"/>
                  <a:ea typeface="Sofia Pro Black"/>
                  <a:cs typeface="Sofia Pro Black"/>
                  <a:sym typeface="Sofia Pro Black"/>
                </a:defRPr>
              </a:pPr>
              <a:r>
                <a:rPr lang="en-US" sz="1227" b="1" dirty="0">
                  <a:solidFill>
                    <a:srgbClr val="0F8DBC"/>
                  </a:solidFill>
                  <a:latin typeface="Sofia Pro Black"/>
                  <a:ea typeface="Sofia Pro Black"/>
                  <a:cs typeface="Sofia Pro Black"/>
                  <a:sym typeface="Sofia Pro Black"/>
                </a:rPr>
                <a:t>LAND-USE ECONOMICS STUDY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44556" y="3703698"/>
              <a:ext cx="3227303" cy="1083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28426">
                <a:defRPr sz="7000" cap="none" spc="0">
                  <a:solidFill>
                    <a:srgbClr val="173688"/>
                  </a:solidFill>
                  <a:latin typeface="+mn-lt"/>
                  <a:ea typeface="+mn-ea"/>
                  <a:cs typeface="+mn-cs"/>
                  <a:sym typeface="Sofia Pro Medium"/>
                </a:defRPr>
              </a:pPr>
              <a:r>
                <a:rPr lang="en-US" sz="1000" b="1" dirty="0">
                  <a:solidFill>
                    <a:srgbClr val="173688"/>
                  </a:solidFill>
                  <a:latin typeface="Sofia Pro Medium"/>
                  <a:sym typeface="Sofia Pro Medium"/>
                </a:rPr>
                <a:t>Urban3</a:t>
              </a:r>
            </a:p>
            <a:p>
              <a:pPr defTabSz="628426">
                <a:defRPr sz="7000" cap="none" spc="0">
                  <a:solidFill>
                    <a:srgbClr val="173688"/>
                  </a:solidFill>
                  <a:latin typeface="+mn-lt"/>
                  <a:ea typeface="+mn-ea"/>
                  <a:cs typeface="+mn-cs"/>
                  <a:sym typeface="Sofia Pro Medium"/>
                </a:defRPr>
              </a:pPr>
              <a:r>
                <a:rPr lang="en-US" sz="1000" b="1" dirty="0" smtClean="0">
                  <a:solidFill>
                    <a:srgbClr val="173688"/>
                  </a:solidFill>
                  <a:latin typeface="Sofia Pro Medium"/>
                  <a:sym typeface="Sofia Pro Medium"/>
                </a:rPr>
                <a:t>REALTORS Partnership</a:t>
              </a:r>
              <a:endParaRPr lang="en-US" sz="1000" b="1" dirty="0">
                <a:solidFill>
                  <a:srgbClr val="173688"/>
                </a:solidFill>
                <a:latin typeface="Sofia Pro Medium"/>
                <a:sym typeface="Sofia Pro Medium"/>
              </a:endParaRPr>
            </a:p>
            <a:p>
              <a:pPr defTabSz="628426"/>
              <a:endParaRPr lang="en-US" sz="1000" dirty="0">
                <a:solidFill>
                  <a:prstClr val="black"/>
                </a:solidFill>
                <a:latin typeface="Sofia Pro Medium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704338" y="3422344"/>
            <a:ext cx="1952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200" b="1" dirty="0">
                <a:solidFill>
                  <a:srgbClr val="8DA616"/>
                </a:solidFill>
                <a:latin typeface="Sofia Pro" panose="00000500000000000000" pitchFamily="50" charset="0"/>
                <a:sym typeface="Sofia Pro Medium"/>
              </a:rPr>
              <a:t>August – December 2017</a:t>
            </a:r>
          </a:p>
        </p:txBody>
      </p:sp>
      <p:sp>
        <p:nvSpPr>
          <p:cNvPr id="71" name="Freeform 8"/>
          <p:cNvSpPr/>
          <p:nvPr/>
        </p:nvSpPr>
        <p:spPr>
          <a:xfrm>
            <a:off x="725806" y="3671504"/>
            <a:ext cx="392704" cy="346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20374"/>
                </a:moveTo>
                <a:cubicBezTo>
                  <a:pt x="540" y="20374"/>
                  <a:pt x="540" y="20374"/>
                  <a:pt x="540" y="20374"/>
                </a:cubicBezTo>
                <a:cubicBezTo>
                  <a:pt x="270" y="20374"/>
                  <a:pt x="0" y="20681"/>
                  <a:pt x="0" y="20987"/>
                </a:cubicBezTo>
                <a:cubicBezTo>
                  <a:pt x="0" y="21294"/>
                  <a:pt x="270" y="21600"/>
                  <a:pt x="540" y="21600"/>
                </a:cubicBezTo>
                <a:cubicBezTo>
                  <a:pt x="21060" y="21600"/>
                  <a:pt x="21060" y="21600"/>
                  <a:pt x="21060" y="21600"/>
                </a:cubicBezTo>
                <a:cubicBezTo>
                  <a:pt x="21330" y="21600"/>
                  <a:pt x="21600" y="21294"/>
                  <a:pt x="21600" y="20987"/>
                </a:cubicBezTo>
                <a:cubicBezTo>
                  <a:pt x="21600" y="20681"/>
                  <a:pt x="21330" y="20374"/>
                  <a:pt x="21060" y="20374"/>
                </a:cubicBezTo>
                <a:close/>
                <a:moveTo>
                  <a:pt x="19710" y="2757"/>
                </a:moveTo>
                <a:cubicBezTo>
                  <a:pt x="16200" y="2757"/>
                  <a:pt x="16200" y="2757"/>
                  <a:pt x="16200" y="2757"/>
                </a:cubicBezTo>
                <a:cubicBezTo>
                  <a:pt x="15930" y="2757"/>
                  <a:pt x="15660" y="3064"/>
                  <a:pt x="15660" y="3370"/>
                </a:cubicBezTo>
                <a:cubicBezTo>
                  <a:pt x="15660" y="7200"/>
                  <a:pt x="15660" y="7200"/>
                  <a:pt x="15660" y="7200"/>
                </a:cubicBezTo>
                <a:cubicBezTo>
                  <a:pt x="13095" y="7200"/>
                  <a:pt x="13095" y="7200"/>
                  <a:pt x="13095" y="7200"/>
                </a:cubicBezTo>
                <a:cubicBezTo>
                  <a:pt x="13095" y="613"/>
                  <a:pt x="13095" y="613"/>
                  <a:pt x="13095" y="613"/>
                </a:cubicBezTo>
                <a:cubicBezTo>
                  <a:pt x="13095" y="306"/>
                  <a:pt x="12825" y="0"/>
                  <a:pt x="12555" y="0"/>
                </a:cubicBezTo>
                <a:cubicBezTo>
                  <a:pt x="9045" y="0"/>
                  <a:pt x="9045" y="0"/>
                  <a:pt x="9045" y="0"/>
                </a:cubicBezTo>
                <a:cubicBezTo>
                  <a:pt x="8775" y="0"/>
                  <a:pt x="8505" y="306"/>
                  <a:pt x="8505" y="613"/>
                </a:cubicBezTo>
                <a:cubicBezTo>
                  <a:pt x="8505" y="11489"/>
                  <a:pt x="8505" y="11489"/>
                  <a:pt x="8505" y="11489"/>
                </a:cubicBezTo>
                <a:cubicBezTo>
                  <a:pt x="5940" y="11489"/>
                  <a:pt x="5940" y="11489"/>
                  <a:pt x="5940" y="11489"/>
                </a:cubicBezTo>
                <a:cubicBezTo>
                  <a:pt x="5940" y="6587"/>
                  <a:pt x="5940" y="6587"/>
                  <a:pt x="5940" y="6587"/>
                </a:cubicBezTo>
                <a:cubicBezTo>
                  <a:pt x="5940" y="6281"/>
                  <a:pt x="5670" y="5974"/>
                  <a:pt x="5400" y="5974"/>
                </a:cubicBezTo>
                <a:cubicBezTo>
                  <a:pt x="1890" y="5974"/>
                  <a:pt x="1890" y="5974"/>
                  <a:pt x="1890" y="5974"/>
                </a:cubicBezTo>
                <a:cubicBezTo>
                  <a:pt x="1620" y="5974"/>
                  <a:pt x="1350" y="6281"/>
                  <a:pt x="1350" y="6587"/>
                </a:cubicBezTo>
                <a:cubicBezTo>
                  <a:pt x="1350" y="17770"/>
                  <a:pt x="1350" y="17770"/>
                  <a:pt x="1350" y="17770"/>
                </a:cubicBezTo>
                <a:cubicBezTo>
                  <a:pt x="1350" y="18077"/>
                  <a:pt x="1620" y="18230"/>
                  <a:pt x="1890" y="18230"/>
                </a:cubicBezTo>
                <a:cubicBezTo>
                  <a:pt x="5400" y="18230"/>
                  <a:pt x="5400" y="18230"/>
                  <a:pt x="5400" y="18230"/>
                </a:cubicBezTo>
                <a:cubicBezTo>
                  <a:pt x="9045" y="18230"/>
                  <a:pt x="9045" y="18230"/>
                  <a:pt x="9045" y="18230"/>
                </a:cubicBezTo>
                <a:cubicBezTo>
                  <a:pt x="12555" y="18230"/>
                  <a:pt x="12555" y="18230"/>
                  <a:pt x="12555" y="18230"/>
                </a:cubicBezTo>
                <a:cubicBezTo>
                  <a:pt x="16200" y="18230"/>
                  <a:pt x="16200" y="18230"/>
                  <a:pt x="16200" y="18230"/>
                </a:cubicBezTo>
                <a:cubicBezTo>
                  <a:pt x="19710" y="18230"/>
                  <a:pt x="19710" y="18230"/>
                  <a:pt x="19710" y="18230"/>
                </a:cubicBezTo>
                <a:cubicBezTo>
                  <a:pt x="19980" y="18230"/>
                  <a:pt x="20250" y="18077"/>
                  <a:pt x="20250" y="17770"/>
                </a:cubicBezTo>
                <a:cubicBezTo>
                  <a:pt x="20250" y="3370"/>
                  <a:pt x="20250" y="3370"/>
                  <a:pt x="20250" y="3370"/>
                </a:cubicBezTo>
                <a:cubicBezTo>
                  <a:pt x="20250" y="3064"/>
                  <a:pt x="19980" y="2757"/>
                  <a:pt x="19710" y="2757"/>
                </a:cubicBezTo>
                <a:close/>
                <a:moveTo>
                  <a:pt x="4860" y="17157"/>
                </a:moveTo>
                <a:cubicBezTo>
                  <a:pt x="2295" y="17157"/>
                  <a:pt x="2295" y="17157"/>
                  <a:pt x="2295" y="17157"/>
                </a:cubicBezTo>
                <a:cubicBezTo>
                  <a:pt x="2295" y="7200"/>
                  <a:pt x="2295" y="7200"/>
                  <a:pt x="2295" y="7200"/>
                </a:cubicBezTo>
                <a:cubicBezTo>
                  <a:pt x="4860" y="7200"/>
                  <a:pt x="4860" y="7200"/>
                  <a:pt x="4860" y="7200"/>
                </a:cubicBezTo>
                <a:lnTo>
                  <a:pt x="4860" y="17157"/>
                </a:lnTo>
                <a:close/>
                <a:moveTo>
                  <a:pt x="8505" y="17157"/>
                </a:moveTo>
                <a:cubicBezTo>
                  <a:pt x="5940" y="17157"/>
                  <a:pt x="5940" y="17157"/>
                  <a:pt x="5940" y="17157"/>
                </a:cubicBezTo>
                <a:cubicBezTo>
                  <a:pt x="5940" y="12715"/>
                  <a:pt x="5940" y="12715"/>
                  <a:pt x="5940" y="12715"/>
                </a:cubicBezTo>
                <a:cubicBezTo>
                  <a:pt x="8505" y="12715"/>
                  <a:pt x="8505" y="12715"/>
                  <a:pt x="8505" y="12715"/>
                </a:cubicBezTo>
                <a:lnTo>
                  <a:pt x="8505" y="17157"/>
                </a:lnTo>
                <a:close/>
                <a:moveTo>
                  <a:pt x="12015" y="7813"/>
                </a:moveTo>
                <a:cubicBezTo>
                  <a:pt x="12015" y="17157"/>
                  <a:pt x="12015" y="17157"/>
                  <a:pt x="12015" y="17157"/>
                </a:cubicBezTo>
                <a:cubicBezTo>
                  <a:pt x="9585" y="17157"/>
                  <a:pt x="9585" y="17157"/>
                  <a:pt x="9585" y="17157"/>
                </a:cubicBezTo>
                <a:cubicBezTo>
                  <a:pt x="9585" y="1226"/>
                  <a:pt x="9585" y="1226"/>
                  <a:pt x="9585" y="1226"/>
                </a:cubicBezTo>
                <a:cubicBezTo>
                  <a:pt x="12015" y="1226"/>
                  <a:pt x="12015" y="1226"/>
                  <a:pt x="12015" y="1226"/>
                </a:cubicBezTo>
                <a:lnTo>
                  <a:pt x="12015" y="7813"/>
                </a:lnTo>
                <a:close/>
                <a:moveTo>
                  <a:pt x="15660" y="17157"/>
                </a:moveTo>
                <a:cubicBezTo>
                  <a:pt x="13095" y="17157"/>
                  <a:pt x="13095" y="17157"/>
                  <a:pt x="13095" y="17157"/>
                </a:cubicBezTo>
                <a:cubicBezTo>
                  <a:pt x="13095" y="8426"/>
                  <a:pt x="13095" y="8426"/>
                  <a:pt x="13095" y="8426"/>
                </a:cubicBezTo>
                <a:cubicBezTo>
                  <a:pt x="15660" y="8426"/>
                  <a:pt x="15660" y="8426"/>
                  <a:pt x="15660" y="8426"/>
                </a:cubicBezTo>
                <a:lnTo>
                  <a:pt x="15660" y="17157"/>
                </a:lnTo>
                <a:close/>
                <a:moveTo>
                  <a:pt x="19305" y="17157"/>
                </a:moveTo>
                <a:cubicBezTo>
                  <a:pt x="16740" y="17157"/>
                  <a:pt x="16740" y="17157"/>
                  <a:pt x="16740" y="17157"/>
                </a:cubicBezTo>
                <a:cubicBezTo>
                  <a:pt x="16740" y="7813"/>
                  <a:pt x="16740" y="7813"/>
                  <a:pt x="16740" y="7813"/>
                </a:cubicBezTo>
                <a:cubicBezTo>
                  <a:pt x="16740" y="3830"/>
                  <a:pt x="16740" y="3830"/>
                  <a:pt x="16740" y="3830"/>
                </a:cubicBezTo>
                <a:cubicBezTo>
                  <a:pt x="19305" y="3830"/>
                  <a:pt x="19305" y="3830"/>
                  <a:pt x="19305" y="3830"/>
                </a:cubicBezTo>
                <a:cubicBezTo>
                  <a:pt x="19305" y="17157"/>
                  <a:pt x="19305" y="17157"/>
                  <a:pt x="19305" y="17157"/>
                </a:cubicBezTo>
                <a:close/>
              </a:path>
            </a:pathLst>
          </a:custGeom>
          <a:solidFill>
            <a:srgbClr val="173688"/>
          </a:solidFill>
          <a:ln w="12700">
            <a:noFill/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Freeform 860"/>
          <p:cNvSpPr/>
          <p:nvPr/>
        </p:nvSpPr>
        <p:spPr>
          <a:xfrm>
            <a:off x="676831" y="2380125"/>
            <a:ext cx="392090" cy="349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3476" y="19455"/>
                </a:moveTo>
                <a:cubicBezTo>
                  <a:pt x="3476" y="19455"/>
                  <a:pt x="3476" y="19455"/>
                  <a:pt x="3476" y="19455"/>
                </a:cubicBezTo>
                <a:cubicBezTo>
                  <a:pt x="5096" y="19302"/>
                  <a:pt x="5096" y="19302"/>
                  <a:pt x="5096" y="19302"/>
                </a:cubicBezTo>
                <a:cubicBezTo>
                  <a:pt x="5096" y="21140"/>
                  <a:pt x="5096" y="21140"/>
                  <a:pt x="5096" y="21140"/>
                </a:cubicBezTo>
                <a:cubicBezTo>
                  <a:pt x="5096" y="21294"/>
                  <a:pt x="5231" y="21600"/>
                  <a:pt x="5501" y="21600"/>
                </a:cubicBezTo>
                <a:cubicBezTo>
                  <a:pt x="13871" y="21600"/>
                  <a:pt x="13871" y="21600"/>
                  <a:pt x="13871" y="21600"/>
                </a:cubicBezTo>
                <a:cubicBezTo>
                  <a:pt x="14141" y="21600"/>
                  <a:pt x="14276" y="21294"/>
                  <a:pt x="14276" y="21140"/>
                </a:cubicBezTo>
                <a:cubicBezTo>
                  <a:pt x="14276" y="14553"/>
                  <a:pt x="14276" y="14553"/>
                  <a:pt x="14276" y="14553"/>
                </a:cubicBezTo>
                <a:cubicBezTo>
                  <a:pt x="14951" y="13787"/>
                  <a:pt x="15491" y="12868"/>
                  <a:pt x="15896" y="11949"/>
                </a:cubicBezTo>
                <a:cubicBezTo>
                  <a:pt x="16031" y="11643"/>
                  <a:pt x="15896" y="11489"/>
                  <a:pt x="15761" y="11336"/>
                </a:cubicBezTo>
                <a:cubicBezTo>
                  <a:pt x="15491" y="11183"/>
                  <a:pt x="15356" y="11336"/>
                  <a:pt x="15221" y="11489"/>
                </a:cubicBezTo>
                <a:cubicBezTo>
                  <a:pt x="14816" y="12562"/>
                  <a:pt x="14276" y="13328"/>
                  <a:pt x="13601" y="14094"/>
                </a:cubicBezTo>
                <a:cubicBezTo>
                  <a:pt x="13466" y="14094"/>
                  <a:pt x="13466" y="14247"/>
                  <a:pt x="13466" y="14400"/>
                </a:cubicBezTo>
                <a:cubicBezTo>
                  <a:pt x="13466" y="20681"/>
                  <a:pt x="13466" y="20681"/>
                  <a:pt x="13466" y="20681"/>
                </a:cubicBezTo>
                <a:cubicBezTo>
                  <a:pt x="5906" y="20681"/>
                  <a:pt x="5906" y="20681"/>
                  <a:pt x="5906" y="20681"/>
                </a:cubicBezTo>
                <a:cubicBezTo>
                  <a:pt x="5906" y="18689"/>
                  <a:pt x="5906" y="18689"/>
                  <a:pt x="5906" y="18689"/>
                </a:cubicBezTo>
                <a:cubicBezTo>
                  <a:pt x="5906" y="18536"/>
                  <a:pt x="5906" y="18536"/>
                  <a:pt x="5771" y="18383"/>
                </a:cubicBezTo>
                <a:cubicBezTo>
                  <a:pt x="5636" y="18230"/>
                  <a:pt x="5501" y="18230"/>
                  <a:pt x="5501" y="18230"/>
                </a:cubicBezTo>
                <a:cubicBezTo>
                  <a:pt x="3476" y="18689"/>
                  <a:pt x="3476" y="18689"/>
                  <a:pt x="3476" y="18689"/>
                </a:cubicBezTo>
                <a:cubicBezTo>
                  <a:pt x="2801" y="18536"/>
                  <a:pt x="2396" y="18077"/>
                  <a:pt x="2396" y="17311"/>
                </a:cubicBezTo>
                <a:cubicBezTo>
                  <a:pt x="2396" y="14400"/>
                  <a:pt x="2396" y="14400"/>
                  <a:pt x="2396" y="14400"/>
                </a:cubicBezTo>
                <a:cubicBezTo>
                  <a:pt x="2396" y="14094"/>
                  <a:pt x="2126" y="13940"/>
                  <a:pt x="1991" y="13940"/>
                </a:cubicBezTo>
                <a:cubicBezTo>
                  <a:pt x="1316" y="13940"/>
                  <a:pt x="1316" y="13940"/>
                  <a:pt x="1316" y="13940"/>
                </a:cubicBezTo>
                <a:cubicBezTo>
                  <a:pt x="1046" y="13940"/>
                  <a:pt x="911" y="13940"/>
                  <a:pt x="776" y="13787"/>
                </a:cubicBezTo>
                <a:cubicBezTo>
                  <a:pt x="776" y="13634"/>
                  <a:pt x="776" y="13481"/>
                  <a:pt x="911" y="13174"/>
                </a:cubicBezTo>
                <a:cubicBezTo>
                  <a:pt x="2261" y="10111"/>
                  <a:pt x="2261" y="10111"/>
                  <a:pt x="2261" y="10111"/>
                </a:cubicBezTo>
                <a:cubicBezTo>
                  <a:pt x="2396" y="9957"/>
                  <a:pt x="2396" y="9957"/>
                  <a:pt x="2396" y="9804"/>
                </a:cubicBezTo>
                <a:cubicBezTo>
                  <a:pt x="2396" y="8579"/>
                  <a:pt x="2396" y="8579"/>
                  <a:pt x="2396" y="8579"/>
                </a:cubicBezTo>
                <a:cubicBezTo>
                  <a:pt x="2396" y="5515"/>
                  <a:pt x="3881" y="2911"/>
                  <a:pt x="6176" y="1685"/>
                </a:cubicBezTo>
                <a:cubicBezTo>
                  <a:pt x="6986" y="1226"/>
                  <a:pt x="7931" y="919"/>
                  <a:pt x="8741" y="919"/>
                </a:cubicBezTo>
                <a:cubicBezTo>
                  <a:pt x="9011" y="919"/>
                  <a:pt x="9146" y="613"/>
                  <a:pt x="9146" y="460"/>
                </a:cubicBezTo>
                <a:cubicBezTo>
                  <a:pt x="9146" y="153"/>
                  <a:pt x="9011" y="0"/>
                  <a:pt x="8741" y="0"/>
                </a:cubicBezTo>
                <a:cubicBezTo>
                  <a:pt x="7796" y="0"/>
                  <a:pt x="6851" y="306"/>
                  <a:pt x="5906" y="766"/>
                </a:cubicBezTo>
                <a:cubicBezTo>
                  <a:pt x="3206" y="2145"/>
                  <a:pt x="1586" y="5209"/>
                  <a:pt x="1586" y="8579"/>
                </a:cubicBezTo>
                <a:cubicBezTo>
                  <a:pt x="1586" y="9804"/>
                  <a:pt x="1586" y="9804"/>
                  <a:pt x="1586" y="9804"/>
                </a:cubicBezTo>
                <a:cubicBezTo>
                  <a:pt x="101" y="12715"/>
                  <a:pt x="101" y="12715"/>
                  <a:pt x="101" y="12715"/>
                </a:cubicBezTo>
                <a:cubicBezTo>
                  <a:pt x="-34" y="13328"/>
                  <a:pt x="-34" y="13787"/>
                  <a:pt x="101" y="14247"/>
                </a:cubicBezTo>
                <a:cubicBezTo>
                  <a:pt x="371" y="14553"/>
                  <a:pt x="776" y="14860"/>
                  <a:pt x="1316" y="14860"/>
                </a:cubicBezTo>
                <a:cubicBezTo>
                  <a:pt x="1586" y="14860"/>
                  <a:pt x="1586" y="14860"/>
                  <a:pt x="1586" y="14860"/>
                </a:cubicBezTo>
                <a:cubicBezTo>
                  <a:pt x="1586" y="17311"/>
                  <a:pt x="1586" y="17311"/>
                  <a:pt x="1586" y="17311"/>
                </a:cubicBezTo>
                <a:cubicBezTo>
                  <a:pt x="1586" y="18536"/>
                  <a:pt x="2396" y="19455"/>
                  <a:pt x="3476" y="19455"/>
                </a:cubicBezTo>
                <a:close/>
                <a:moveTo>
                  <a:pt x="12656" y="12102"/>
                </a:moveTo>
                <a:cubicBezTo>
                  <a:pt x="12656" y="12102"/>
                  <a:pt x="12791" y="12102"/>
                  <a:pt x="12791" y="12102"/>
                </a:cubicBezTo>
                <a:cubicBezTo>
                  <a:pt x="12926" y="12102"/>
                  <a:pt x="13061" y="12102"/>
                  <a:pt x="13061" y="12102"/>
                </a:cubicBezTo>
                <a:cubicBezTo>
                  <a:pt x="15491" y="9498"/>
                  <a:pt x="15491" y="9498"/>
                  <a:pt x="15491" y="9498"/>
                </a:cubicBezTo>
                <a:cubicBezTo>
                  <a:pt x="19811" y="9498"/>
                  <a:pt x="19811" y="9498"/>
                  <a:pt x="19811" y="9498"/>
                </a:cubicBezTo>
                <a:cubicBezTo>
                  <a:pt x="20756" y="9498"/>
                  <a:pt x="21566" y="8579"/>
                  <a:pt x="21566" y="7506"/>
                </a:cubicBezTo>
                <a:cubicBezTo>
                  <a:pt x="21566" y="1991"/>
                  <a:pt x="21566" y="1991"/>
                  <a:pt x="21566" y="1991"/>
                </a:cubicBezTo>
                <a:cubicBezTo>
                  <a:pt x="21566" y="919"/>
                  <a:pt x="20756" y="0"/>
                  <a:pt x="19811" y="0"/>
                </a:cubicBezTo>
                <a:cubicBezTo>
                  <a:pt x="11846" y="0"/>
                  <a:pt x="11846" y="0"/>
                  <a:pt x="11846" y="0"/>
                </a:cubicBezTo>
                <a:cubicBezTo>
                  <a:pt x="10901" y="0"/>
                  <a:pt x="10091" y="919"/>
                  <a:pt x="10091" y="1991"/>
                </a:cubicBezTo>
                <a:cubicBezTo>
                  <a:pt x="10091" y="7506"/>
                  <a:pt x="10091" y="7506"/>
                  <a:pt x="10091" y="7506"/>
                </a:cubicBezTo>
                <a:cubicBezTo>
                  <a:pt x="10091" y="8579"/>
                  <a:pt x="10901" y="9498"/>
                  <a:pt x="11846" y="9498"/>
                </a:cubicBezTo>
                <a:cubicBezTo>
                  <a:pt x="12386" y="9498"/>
                  <a:pt x="12386" y="9498"/>
                  <a:pt x="12386" y="9498"/>
                </a:cubicBezTo>
                <a:cubicBezTo>
                  <a:pt x="12386" y="11643"/>
                  <a:pt x="12386" y="11643"/>
                  <a:pt x="12386" y="11643"/>
                </a:cubicBezTo>
                <a:cubicBezTo>
                  <a:pt x="12386" y="11949"/>
                  <a:pt x="12521" y="12102"/>
                  <a:pt x="12656" y="12102"/>
                </a:cubicBezTo>
                <a:close/>
                <a:moveTo>
                  <a:pt x="11846" y="8579"/>
                </a:moveTo>
                <a:cubicBezTo>
                  <a:pt x="11306" y="8579"/>
                  <a:pt x="10901" y="8119"/>
                  <a:pt x="10901" y="7506"/>
                </a:cubicBezTo>
                <a:cubicBezTo>
                  <a:pt x="10901" y="1991"/>
                  <a:pt x="10901" y="1991"/>
                  <a:pt x="10901" y="1991"/>
                </a:cubicBezTo>
                <a:cubicBezTo>
                  <a:pt x="10901" y="1379"/>
                  <a:pt x="11306" y="919"/>
                  <a:pt x="11846" y="919"/>
                </a:cubicBezTo>
                <a:cubicBezTo>
                  <a:pt x="19811" y="919"/>
                  <a:pt x="19811" y="919"/>
                  <a:pt x="19811" y="919"/>
                </a:cubicBezTo>
                <a:cubicBezTo>
                  <a:pt x="20351" y="919"/>
                  <a:pt x="20756" y="1379"/>
                  <a:pt x="20756" y="1991"/>
                </a:cubicBezTo>
                <a:cubicBezTo>
                  <a:pt x="20756" y="7506"/>
                  <a:pt x="20756" y="7506"/>
                  <a:pt x="20756" y="7506"/>
                </a:cubicBezTo>
                <a:cubicBezTo>
                  <a:pt x="20756" y="8119"/>
                  <a:pt x="20351" y="8579"/>
                  <a:pt x="19811" y="8579"/>
                </a:cubicBezTo>
                <a:cubicBezTo>
                  <a:pt x="15221" y="8579"/>
                  <a:pt x="15221" y="8579"/>
                  <a:pt x="15221" y="8579"/>
                </a:cubicBezTo>
                <a:cubicBezTo>
                  <a:pt x="15221" y="8579"/>
                  <a:pt x="15086" y="8579"/>
                  <a:pt x="14951" y="8732"/>
                </a:cubicBezTo>
                <a:cubicBezTo>
                  <a:pt x="13196" y="10723"/>
                  <a:pt x="13196" y="10723"/>
                  <a:pt x="13196" y="10723"/>
                </a:cubicBezTo>
                <a:cubicBezTo>
                  <a:pt x="13196" y="9038"/>
                  <a:pt x="13196" y="9038"/>
                  <a:pt x="13196" y="9038"/>
                </a:cubicBezTo>
                <a:cubicBezTo>
                  <a:pt x="13196" y="8732"/>
                  <a:pt x="13061" y="8579"/>
                  <a:pt x="12791" y="8579"/>
                </a:cubicBezTo>
                <a:cubicBezTo>
                  <a:pt x="11846" y="8579"/>
                  <a:pt x="11846" y="8579"/>
                  <a:pt x="11846" y="8579"/>
                </a:cubicBezTo>
                <a:close/>
                <a:moveTo>
                  <a:pt x="15761" y="5362"/>
                </a:moveTo>
                <a:cubicBezTo>
                  <a:pt x="15896" y="5362"/>
                  <a:pt x="16031" y="5362"/>
                  <a:pt x="16031" y="5209"/>
                </a:cubicBezTo>
                <a:cubicBezTo>
                  <a:pt x="16166" y="5209"/>
                  <a:pt x="16166" y="5055"/>
                  <a:pt x="16166" y="4902"/>
                </a:cubicBezTo>
                <a:cubicBezTo>
                  <a:pt x="16166" y="4749"/>
                  <a:pt x="16166" y="4749"/>
                  <a:pt x="16031" y="4596"/>
                </a:cubicBezTo>
                <a:cubicBezTo>
                  <a:pt x="16031" y="4596"/>
                  <a:pt x="15896" y="4443"/>
                  <a:pt x="15761" y="4443"/>
                </a:cubicBezTo>
                <a:cubicBezTo>
                  <a:pt x="15761" y="4443"/>
                  <a:pt x="15626" y="4596"/>
                  <a:pt x="15491" y="4596"/>
                </a:cubicBezTo>
                <a:cubicBezTo>
                  <a:pt x="15491" y="4749"/>
                  <a:pt x="15356" y="4749"/>
                  <a:pt x="15356" y="4902"/>
                </a:cubicBezTo>
                <a:cubicBezTo>
                  <a:pt x="15356" y="5055"/>
                  <a:pt x="15491" y="5209"/>
                  <a:pt x="15491" y="5209"/>
                </a:cubicBezTo>
                <a:cubicBezTo>
                  <a:pt x="15626" y="5362"/>
                  <a:pt x="15761" y="5362"/>
                  <a:pt x="15761" y="5362"/>
                </a:cubicBezTo>
                <a:close/>
                <a:moveTo>
                  <a:pt x="17246" y="5362"/>
                </a:moveTo>
                <a:cubicBezTo>
                  <a:pt x="17381" y="5362"/>
                  <a:pt x="17516" y="5362"/>
                  <a:pt x="17651" y="5209"/>
                </a:cubicBezTo>
                <a:cubicBezTo>
                  <a:pt x="17651" y="5209"/>
                  <a:pt x="17651" y="5055"/>
                  <a:pt x="17651" y="4902"/>
                </a:cubicBezTo>
                <a:cubicBezTo>
                  <a:pt x="17651" y="4749"/>
                  <a:pt x="17651" y="4749"/>
                  <a:pt x="17651" y="4596"/>
                </a:cubicBezTo>
                <a:cubicBezTo>
                  <a:pt x="17516" y="4596"/>
                  <a:pt x="17381" y="4443"/>
                  <a:pt x="17246" y="4443"/>
                </a:cubicBezTo>
                <a:cubicBezTo>
                  <a:pt x="17246" y="4443"/>
                  <a:pt x="17111" y="4596"/>
                  <a:pt x="16976" y="4596"/>
                </a:cubicBezTo>
                <a:cubicBezTo>
                  <a:pt x="16976" y="4749"/>
                  <a:pt x="16841" y="4749"/>
                  <a:pt x="16841" y="4902"/>
                </a:cubicBezTo>
                <a:cubicBezTo>
                  <a:pt x="16841" y="5055"/>
                  <a:pt x="16976" y="5209"/>
                  <a:pt x="16976" y="5209"/>
                </a:cubicBezTo>
                <a:cubicBezTo>
                  <a:pt x="17111" y="5362"/>
                  <a:pt x="17246" y="5362"/>
                  <a:pt x="17246" y="5362"/>
                </a:cubicBezTo>
                <a:close/>
                <a:moveTo>
                  <a:pt x="14276" y="5362"/>
                </a:moveTo>
                <a:cubicBezTo>
                  <a:pt x="14411" y="5362"/>
                  <a:pt x="14546" y="5362"/>
                  <a:pt x="14546" y="5209"/>
                </a:cubicBezTo>
                <a:cubicBezTo>
                  <a:pt x="14681" y="5209"/>
                  <a:pt x="14681" y="5055"/>
                  <a:pt x="14681" y="4902"/>
                </a:cubicBezTo>
                <a:cubicBezTo>
                  <a:pt x="14681" y="4749"/>
                  <a:pt x="14681" y="4749"/>
                  <a:pt x="14546" y="4596"/>
                </a:cubicBezTo>
                <a:cubicBezTo>
                  <a:pt x="14546" y="4596"/>
                  <a:pt x="14411" y="4443"/>
                  <a:pt x="14276" y="4443"/>
                </a:cubicBezTo>
                <a:cubicBezTo>
                  <a:pt x="14276" y="4443"/>
                  <a:pt x="14141" y="4596"/>
                  <a:pt x="14006" y="4596"/>
                </a:cubicBezTo>
                <a:cubicBezTo>
                  <a:pt x="14006" y="4749"/>
                  <a:pt x="13871" y="4749"/>
                  <a:pt x="13871" y="4902"/>
                </a:cubicBezTo>
                <a:cubicBezTo>
                  <a:pt x="13871" y="5055"/>
                  <a:pt x="14006" y="5209"/>
                  <a:pt x="14006" y="5209"/>
                </a:cubicBezTo>
                <a:cubicBezTo>
                  <a:pt x="14141" y="5362"/>
                  <a:pt x="14276" y="5362"/>
                  <a:pt x="14276" y="5362"/>
                </a:cubicBezTo>
                <a:close/>
              </a:path>
            </a:pathLst>
          </a:custGeom>
          <a:solidFill>
            <a:srgbClr val="173688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89494" y="2349556"/>
            <a:ext cx="1445779" cy="153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227" b="1" dirty="0">
                <a:solidFill>
                  <a:srgbClr val="0F8DBC"/>
                </a:solidFill>
                <a:latin typeface="Sofia Pro Medium"/>
                <a:sym typeface="Sofia Pro Medium"/>
              </a:rPr>
              <a:t>THEMES FOR SUCCESS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900" dirty="0">
                <a:solidFill>
                  <a:srgbClr val="0F8DBC"/>
                </a:solidFill>
                <a:latin typeface="Sofia Pro Medium"/>
                <a:sym typeface="Sofia Pro Medium"/>
              </a:rPr>
              <a:t>         </a:t>
            </a:r>
            <a:r>
              <a:rPr lang="en-US" sz="1050" dirty="0">
                <a:solidFill>
                  <a:srgbClr val="173688"/>
                </a:solidFill>
                <a:latin typeface="Sofia Pro Medium"/>
                <a:sym typeface="Sofia Pro Medium"/>
              </a:rPr>
              <a:t>Layers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50" dirty="0">
                <a:solidFill>
                  <a:srgbClr val="173688"/>
                </a:solidFill>
                <a:latin typeface="Sofia Pro Medium"/>
                <a:sym typeface="Sofia Pro Medium"/>
              </a:rPr>
              <a:t>        Connectivity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50" dirty="0">
                <a:solidFill>
                  <a:srgbClr val="173688"/>
                </a:solidFill>
                <a:latin typeface="Sofia Pro Medium"/>
                <a:sym typeface="Sofia Pro Medium"/>
              </a:rPr>
              <a:t>        Scale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50" dirty="0">
                <a:solidFill>
                  <a:srgbClr val="173688"/>
                </a:solidFill>
                <a:latin typeface="Sofia Pro Medium"/>
                <a:sym typeface="Sofia Pro Medium"/>
              </a:rPr>
              <a:t>        Authenticity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50" dirty="0">
                <a:solidFill>
                  <a:srgbClr val="173688"/>
                </a:solidFill>
                <a:latin typeface="Sofia Pro Medium"/>
                <a:sym typeface="Sofia Pro Medium"/>
              </a:rPr>
              <a:t>        Partnerships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50" dirty="0">
                <a:solidFill>
                  <a:srgbClr val="173688"/>
                </a:solidFill>
                <a:latin typeface="Sofia Pro Medium"/>
                <a:sym typeface="Sofia Pro Medium"/>
              </a:rPr>
              <a:t>        Health &amp; Safety</a:t>
            </a:r>
          </a:p>
          <a:p>
            <a:pPr defTabSz="628426"/>
            <a:endParaRPr lang="en-US" sz="61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reeform 199"/>
          <p:cNvSpPr/>
          <p:nvPr/>
        </p:nvSpPr>
        <p:spPr>
          <a:xfrm>
            <a:off x="3546789" y="2275162"/>
            <a:ext cx="375581" cy="380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1" y="3529"/>
                </a:moveTo>
                <a:cubicBezTo>
                  <a:pt x="7482" y="3529"/>
                  <a:pt x="5224" y="6071"/>
                  <a:pt x="4800" y="8612"/>
                </a:cubicBezTo>
                <a:cubicBezTo>
                  <a:pt x="4518" y="10447"/>
                  <a:pt x="5082" y="12141"/>
                  <a:pt x="6353" y="13412"/>
                </a:cubicBezTo>
                <a:cubicBezTo>
                  <a:pt x="7341" y="14541"/>
                  <a:pt x="7906" y="15953"/>
                  <a:pt x="7906" y="17506"/>
                </a:cubicBezTo>
                <a:cubicBezTo>
                  <a:pt x="7906" y="19906"/>
                  <a:pt x="7906" y="19906"/>
                  <a:pt x="7906" y="19906"/>
                </a:cubicBezTo>
                <a:cubicBezTo>
                  <a:pt x="7906" y="20894"/>
                  <a:pt x="8753" y="21600"/>
                  <a:pt x="9741" y="21600"/>
                </a:cubicBezTo>
                <a:cubicBezTo>
                  <a:pt x="12000" y="21600"/>
                  <a:pt x="12000" y="21600"/>
                  <a:pt x="12000" y="21600"/>
                </a:cubicBezTo>
                <a:cubicBezTo>
                  <a:pt x="12988" y="21600"/>
                  <a:pt x="13835" y="20894"/>
                  <a:pt x="13835" y="19906"/>
                </a:cubicBezTo>
                <a:cubicBezTo>
                  <a:pt x="13835" y="17506"/>
                  <a:pt x="13835" y="17506"/>
                  <a:pt x="13835" y="17506"/>
                </a:cubicBezTo>
                <a:cubicBezTo>
                  <a:pt x="13835" y="15953"/>
                  <a:pt x="14259" y="14541"/>
                  <a:pt x="15247" y="13412"/>
                </a:cubicBezTo>
                <a:cubicBezTo>
                  <a:pt x="16376" y="12424"/>
                  <a:pt x="16941" y="11012"/>
                  <a:pt x="16941" y="9459"/>
                </a:cubicBezTo>
                <a:cubicBezTo>
                  <a:pt x="16941" y="6212"/>
                  <a:pt x="14118" y="3529"/>
                  <a:pt x="10871" y="3529"/>
                </a:cubicBezTo>
                <a:close/>
                <a:moveTo>
                  <a:pt x="12847" y="19906"/>
                </a:moveTo>
                <a:cubicBezTo>
                  <a:pt x="12847" y="20329"/>
                  <a:pt x="12565" y="20753"/>
                  <a:pt x="12000" y="20753"/>
                </a:cubicBezTo>
                <a:cubicBezTo>
                  <a:pt x="9741" y="20753"/>
                  <a:pt x="9741" y="20753"/>
                  <a:pt x="9741" y="20753"/>
                </a:cubicBezTo>
                <a:cubicBezTo>
                  <a:pt x="9318" y="20753"/>
                  <a:pt x="8894" y="20329"/>
                  <a:pt x="8894" y="19906"/>
                </a:cubicBezTo>
                <a:cubicBezTo>
                  <a:pt x="8894" y="18776"/>
                  <a:pt x="8894" y="18776"/>
                  <a:pt x="8894" y="18776"/>
                </a:cubicBezTo>
                <a:cubicBezTo>
                  <a:pt x="12847" y="18776"/>
                  <a:pt x="12847" y="18776"/>
                  <a:pt x="12847" y="18776"/>
                </a:cubicBezTo>
                <a:cubicBezTo>
                  <a:pt x="12847" y="19906"/>
                  <a:pt x="12847" y="19906"/>
                  <a:pt x="12847" y="19906"/>
                </a:cubicBezTo>
                <a:close/>
                <a:moveTo>
                  <a:pt x="14682" y="12847"/>
                </a:moveTo>
                <a:cubicBezTo>
                  <a:pt x="13412" y="13976"/>
                  <a:pt x="12847" y="15671"/>
                  <a:pt x="12847" y="17506"/>
                </a:cubicBezTo>
                <a:cubicBezTo>
                  <a:pt x="12847" y="17929"/>
                  <a:pt x="12847" y="17929"/>
                  <a:pt x="12847" y="17929"/>
                </a:cubicBezTo>
                <a:cubicBezTo>
                  <a:pt x="8894" y="17929"/>
                  <a:pt x="8894" y="17929"/>
                  <a:pt x="8894" y="17929"/>
                </a:cubicBezTo>
                <a:cubicBezTo>
                  <a:pt x="8894" y="17506"/>
                  <a:pt x="8894" y="17506"/>
                  <a:pt x="8894" y="17506"/>
                </a:cubicBezTo>
                <a:cubicBezTo>
                  <a:pt x="8894" y="15812"/>
                  <a:pt x="8188" y="14118"/>
                  <a:pt x="6918" y="12847"/>
                </a:cubicBezTo>
                <a:cubicBezTo>
                  <a:pt x="5929" y="11718"/>
                  <a:pt x="5506" y="10306"/>
                  <a:pt x="5647" y="8753"/>
                </a:cubicBezTo>
                <a:cubicBezTo>
                  <a:pt x="6071" y="6635"/>
                  <a:pt x="8047" y="4518"/>
                  <a:pt x="10871" y="4518"/>
                </a:cubicBezTo>
                <a:cubicBezTo>
                  <a:pt x="13694" y="4518"/>
                  <a:pt x="15953" y="6776"/>
                  <a:pt x="15953" y="9459"/>
                </a:cubicBezTo>
                <a:cubicBezTo>
                  <a:pt x="15953" y="10729"/>
                  <a:pt x="15529" y="11859"/>
                  <a:pt x="14682" y="12847"/>
                </a:cubicBezTo>
                <a:close/>
                <a:moveTo>
                  <a:pt x="10306" y="0"/>
                </a:moveTo>
                <a:cubicBezTo>
                  <a:pt x="11294" y="0"/>
                  <a:pt x="11294" y="0"/>
                  <a:pt x="11294" y="0"/>
                </a:cubicBezTo>
                <a:cubicBezTo>
                  <a:pt x="11294" y="2259"/>
                  <a:pt x="11294" y="2259"/>
                  <a:pt x="11294" y="2259"/>
                </a:cubicBezTo>
                <a:cubicBezTo>
                  <a:pt x="10306" y="2259"/>
                  <a:pt x="10306" y="2259"/>
                  <a:pt x="10306" y="2259"/>
                </a:cubicBezTo>
                <a:lnTo>
                  <a:pt x="10306" y="0"/>
                </a:lnTo>
                <a:close/>
                <a:moveTo>
                  <a:pt x="16518" y="4235"/>
                </a:moveTo>
                <a:cubicBezTo>
                  <a:pt x="17224" y="4941"/>
                  <a:pt x="17224" y="4941"/>
                  <a:pt x="17224" y="4941"/>
                </a:cubicBezTo>
                <a:cubicBezTo>
                  <a:pt x="18776" y="3388"/>
                  <a:pt x="18776" y="3388"/>
                  <a:pt x="18776" y="3388"/>
                </a:cubicBezTo>
                <a:cubicBezTo>
                  <a:pt x="18071" y="2682"/>
                  <a:pt x="18071" y="2682"/>
                  <a:pt x="18071" y="2682"/>
                </a:cubicBezTo>
                <a:lnTo>
                  <a:pt x="16518" y="4235"/>
                </a:lnTo>
                <a:close/>
                <a:moveTo>
                  <a:pt x="19341" y="9882"/>
                </a:moveTo>
                <a:cubicBezTo>
                  <a:pt x="21600" y="9882"/>
                  <a:pt x="21600" y="9882"/>
                  <a:pt x="21600" y="9882"/>
                </a:cubicBezTo>
                <a:cubicBezTo>
                  <a:pt x="21600" y="10871"/>
                  <a:pt x="21600" y="10871"/>
                  <a:pt x="21600" y="10871"/>
                </a:cubicBezTo>
                <a:cubicBezTo>
                  <a:pt x="19341" y="10871"/>
                  <a:pt x="19341" y="10871"/>
                  <a:pt x="19341" y="10871"/>
                </a:cubicBezTo>
                <a:lnTo>
                  <a:pt x="19341" y="9882"/>
                </a:lnTo>
                <a:close/>
                <a:moveTo>
                  <a:pt x="0" y="9882"/>
                </a:moveTo>
                <a:cubicBezTo>
                  <a:pt x="2259" y="9882"/>
                  <a:pt x="2259" y="9882"/>
                  <a:pt x="2259" y="9882"/>
                </a:cubicBezTo>
                <a:cubicBezTo>
                  <a:pt x="2259" y="10871"/>
                  <a:pt x="2259" y="10871"/>
                  <a:pt x="2259" y="10871"/>
                </a:cubicBezTo>
                <a:cubicBezTo>
                  <a:pt x="0" y="10871"/>
                  <a:pt x="0" y="10871"/>
                  <a:pt x="0" y="10871"/>
                </a:cubicBezTo>
                <a:lnTo>
                  <a:pt x="0" y="9882"/>
                </a:lnTo>
                <a:close/>
                <a:moveTo>
                  <a:pt x="3529" y="2682"/>
                </a:moveTo>
                <a:cubicBezTo>
                  <a:pt x="2824" y="3388"/>
                  <a:pt x="2824" y="3388"/>
                  <a:pt x="2824" y="3388"/>
                </a:cubicBezTo>
                <a:cubicBezTo>
                  <a:pt x="4376" y="4941"/>
                  <a:pt x="4376" y="4941"/>
                  <a:pt x="4376" y="4941"/>
                </a:cubicBezTo>
                <a:cubicBezTo>
                  <a:pt x="5082" y="4235"/>
                  <a:pt x="5082" y="4235"/>
                  <a:pt x="5082" y="4235"/>
                </a:cubicBezTo>
                <a:lnTo>
                  <a:pt x="3529" y="2682"/>
                </a:lnTo>
                <a:close/>
              </a:path>
            </a:pathLst>
          </a:custGeom>
          <a:solidFill>
            <a:srgbClr val="173688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14805" y="4586444"/>
            <a:ext cx="195958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173688"/>
                </a:solidFill>
              </a:defRPr>
            </a:lvl1pPr>
          </a:lstStyle>
          <a:p>
            <a:pPr defTabSz="628426"/>
            <a:r>
              <a:rPr lang="en-US" sz="1227" dirty="0">
                <a:solidFill>
                  <a:srgbClr val="0F8DBC"/>
                </a:solidFill>
                <a:latin typeface="Sofia Pro Black"/>
              </a:rPr>
              <a:t>Negotiations with County Begin</a:t>
            </a:r>
          </a:p>
        </p:txBody>
      </p:sp>
      <p:sp>
        <p:nvSpPr>
          <p:cNvPr id="74" name="Freeform 851"/>
          <p:cNvSpPr/>
          <p:nvPr/>
        </p:nvSpPr>
        <p:spPr>
          <a:xfrm>
            <a:off x="693646" y="4615567"/>
            <a:ext cx="358457" cy="394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6" extrusionOk="0">
                <a:moveTo>
                  <a:pt x="10800" y="5501"/>
                </a:moveTo>
                <a:cubicBezTo>
                  <a:pt x="10948" y="5501"/>
                  <a:pt x="11244" y="5366"/>
                  <a:pt x="11244" y="5096"/>
                </a:cubicBezTo>
                <a:cubicBezTo>
                  <a:pt x="11244" y="1316"/>
                  <a:pt x="11244" y="1316"/>
                  <a:pt x="11244" y="1316"/>
                </a:cubicBezTo>
                <a:cubicBezTo>
                  <a:pt x="11984" y="2126"/>
                  <a:pt x="11984" y="2126"/>
                  <a:pt x="11984" y="2126"/>
                </a:cubicBezTo>
                <a:cubicBezTo>
                  <a:pt x="12132" y="2126"/>
                  <a:pt x="12279" y="2126"/>
                  <a:pt x="12279" y="2126"/>
                </a:cubicBezTo>
                <a:cubicBezTo>
                  <a:pt x="12427" y="2126"/>
                  <a:pt x="12575" y="2126"/>
                  <a:pt x="12575" y="2126"/>
                </a:cubicBezTo>
                <a:cubicBezTo>
                  <a:pt x="12871" y="1856"/>
                  <a:pt x="12871" y="1721"/>
                  <a:pt x="12575" y="1451"/>
                </a:cubicBezTo>
                <a:cubicBezTo>
                  <a:pt x="11096" y="101"/>
                  <a:pt x="11096" y="101"/>
                  <a:pt x="11096" y="101"/>
                </a:cubicBezTo>
                <a:cubicBezTo>
                  <a:pt x="10948" y="-34"/>
                  <a:pt x="10652" y="-34"/>
                  <a:pt x="10504" y="101"/>
                </a:cubicBezTo>
                <a:cubicBezTo>
                  <a:pt x="8877" y="1451"/>
                  <a:pt x="8877" y="1451"/>
                  <a:pt x="8877" y="1451"/>
                </a:cubicBezTo>
                <a:cubicBezTo>
                  <a:pt x="8729" y="1721"/>
                  <a:pt x="8729" y="1856"/>
                  <a:pt x="8877" y="2126"/>
                </a:cubicBezTo>
                <a:cubicBezTo>
                  <a:pt x="9025" y="2261"/>
                  <a:pt x="9321" y="2261"/>
                  <a:pt x="9468" y="2126"/>
                </a:cubicBezTo>
                <a:cubicBezTo>
                  <a:pt x="10356" y="1316"/>
                  <a:pt x="10356" y="1316"/>
                  <a:pt x="10356" y="1316"/>
                </a:cubicBezTo>
                <a:cubicBezTo>
                  <a:pt x="10356" y="5096"/>
                  <a:pt x="10356" y="5096"/>
                  <a:pt x="10356" y="5096"/>
                </a:cubicBezTo>
                <a:cubicBezTo>
                  <a:pt x="10356" y="5366"/>
                  <a:pt x="10504" y="5501"/>
                  <a:pt x="10800" y="5501"/>
                </a:cubicBezTo>
                <a:close/>
                <a:moveTo>
                  <a:pt x="2367" y="11441"/>
                </a:moveTo>
                <a:cubicBezTo>
                  <a:pt x="2515" y="11306"/>
                  <a:pt x="2515" y="11036"/>
                  <a:pt x="2367" y="10901"/>
                </a:cubicBezTo>
                <a:cubicBezTo>
                  <a:pt x="1479" y="10226"/>
                  <a:pt x="1479" y="10226"/>
                  <a:pt x="1479" y="10226"/>
                </a:cubicBezTo>
                <a:cubicBezTo>
                  <a:pt x="5622" y="10226"/>
                  <a:pt x="5622" y="10226"/>
                  <a:pt x="5622" y="10226"/>
                </a:cubicBezTo>
                <a:cubicBezTo>
                  <a:pt x="5918" y="10226"/>
                  <a:pt x="6066" y="9956"/>
                  <a:pt x="6066" y="9821"/>
                </a:cubicBezTo>
                <a:cubicBezTo>
                  <a:pt x="6066" y="9551"/>
                  <a:pt x="5918" y="9416"/>
                  <a:pt x="5622" y="9416"/>
                </a:cubicBezTo>
                <a:cubicBezTo>
                  <a:pt x="1479" y="9416"/>
                  <a:pt x="1479" y="9416"/>
                  <a:pt x="1479" y="9416"/>
                </a:cubicBezTo>
                <a:cubicBezTo>
                  <a:pt x="2367" y="8606"/>
                  <a:pt x="2367" y="8606"/>
                  <a:pt x="2367" y="8606"/>
                </a:cubicBezTo>
                <a:cubicBezTo>
                  <a:pt x="2515" y="8471"/>
                  <a:pt x="2515" y="8201"/>
                  <a:pt x="2367" y="8066"/>
                </a:cubicBezTo>
                <a:cubicBezTo>
                  <a:pt x="2071" y="7931"/>
                  <a:pt x="1923" y="7931"/>
                  <a:pt x="1627" y="8066"/>
                </a:cubicBezTo>
                <a:cubicBezTo>
                  <a:pt x="148" y="9551"/>
                  <a:pt x="148" y="9551"/>
                  <a:pt x="148" y="9551"/>
                </a:cubicBezTo>
                <a:cubicBezTo>
                  <a:pt x="0" y="9551"/>
                  <a:pt x="0" y="9686"/>
                  <a:pt x="0" y="9821"/>
                </a:cubicBezTo>
                <a:cubicBezTo>
                  <a:pt x="0" y="9956"/>
                  <a:pt x="0" y="9956"/>
                  <a:pt x="148" y="10091"/>
                </a:cubicBezTo>
                <a:cubicBezTo>
                  <a:pt x="1627" y="11441"/>
                  <a:pt x="1627" y="11441"/>
                  <a:pt x="1627" y="11441"/>
                </a:cubicBezTo>
                <a:cubicBezTo>
                  <a:pt x="1775" y="11576"/>
                  <a:pt x="1923" y="11576"/>
                  <a:pt x="2071" y="11576"/>
                </a:cubicBezTo>
                <a:cubicBezTo>
                  <a:pt x="2071" y="11576"/>
                  <a:pt x="2219" y="11576"/>
                  <a:pt x="2367" y="11441"/>
                </a:cubicBezTo>
                <a:close/>
                <a:moveTo>
                  <a:pt x="15830" y="10226"/>
                </a:moveTo>
                <a:cubicBezTo>
                  <a:pt x="19973" y="10226"/>
                  <a:pt x="19973" y="10226"/>
                  <a:pt x="19973" y="10226"/>
                </a:cubicBezTo>
                <a:cubicBezTo>
                  <a:pt x="19233" y="10901"/>
                  <a:pt x="19233" y="10901"/>
                  <a:pt x="19233" y="10901"/>
                </a:cubicBezTo>
                <a:cubicBezTo>
                  <a:pt x="19085" y="11036"/>
                  <a:pt x="19085" y="11306"/>
                  <a:pt x="19233" y="11441"/>
                </a:cubicBezTo>
                <a:cubicBezTo>
                  <a:pt x="19233" y="11576"/>
                  <a:pt x="19381" y="11576"/>
                  <a:pt x="19529" y="11576"/>
                </a:cubicBezTo>
                <a:cubicBezTo>
                  <a:pt x="19677" y="11576"/>
                  <a:pt x="19677" y="11576"/>
                  <a:pt x="19825" y="11441"/>
                </a:cubicBezTo>
                <a:cubicBezTo>
                  <a:pt x="21452" y="10091"/>
                  <a:pt x="21452" y="10091"/>
                  <a:pt x="21452" y="10091"/>
                </a:cubicBezTo>
                <a:cubicBezTo>
                  <a:pt x="21452" y="9956"/>
                  <a:pt x="21600" y="9956"/>
                  <a:pt x="21600" y="9821"/>
                </a:cubicBezTo>
                <a:cubicBezTo>
                  <a:pt x="21600" y="9686"/>
                  <a:pt x="21452" y="9551"/>
                  <a:pt x="21452" y="9551"/>
                </a:cubicBezTo>
                <a:cubicBezTo>
                  <a:pt x="19825" y="8066"/>
                  <a:pt x="19825" y="8066"/>
                  <a:pt x="19825" y="8066"/>
                </a:cubicBezTo>
                <a:cubicBezTo>
                  <a:pt x="19677" y="7931"/>
                  <a:pt x="19381" y="7931"/>
                  <a:pt x="19233" y="8066"/>
                </a:cubicBezTo>
                <a:cubicBezTo>
                  <a:pt x="19085" y="8201"/>
                  <a:pt x="19085" y="8471"/>
                  <a:pt x="19233" y="8606"/>
                </a:cubicBezTo>
                <a:cubicBezTo>
                  <a:pt x="19973" y="9416"/>
                  <a:pt x="19973" y="9416"/>
                  <a:pt x="19973" y="9416"/>
                </a:cubicBezTo>
                <a:cubicBezTo>
                  <a:pt x="15830" y="9416"/>
                  <a:pt x="15830" y="9416"/>
                  <a:pt x="15830" y="9416"/>
                </a:cubicBezTo>
                <a:cubicBezTo>
                  <a:pt x="15682" y="9416"/>
                  <a:pt x="15386" y="9551"/>
                  <a:pt x="15386" y="9821"/>
                </a:cubicBezTo>
                <a:cubicBezTo>
                  <a:pt x="15386" y="9956"/>
                  <a:pt x="15682" y="10226"/>
                  <a:pt x="15830" y="10226"/>
                </a:cubicBezTo>
                <a:close/>
                <a:moveTo>
                  <a:pt x="2959" y="3071"/>
                </a:moveTo>
                <a:cubicBezTo>
                  <a:pt x="2959" y="5096"/>
                  <a:pt x="2959" y="5096"/>
                  <a:pt x="2959" y="5096"/>
                </a:cubicBezTo>
                <a:cubicBezTo>
                  <a:pt x="2959" y="5366"/>
                  <a:pt x="3255" y="5501"/>
                  <a:pt x="3403" y="5501"/>
                </a:cubicBezTo>
                <a:cubicBezTo>
                  <a:pt x="3699" y="5501"/>
                  <a:pt x="3847" y="5366"/>
                  <a:pt x="3847" y="5096"/>
                </a:cubicBezTo>
                <a:cubicBezTo>
                  <a:pt x="3847" y="4151"/>
                  <a:pt x="3847" y="4151"/>
                  <a:pt x="3847" y="4151"/>
                </a:cubicBezTo>
                <a:cubicBezTo>
                  <a:pt x="6805" y="6716"/>
                  <a:pt x="6805" y="6716"/>
                  <a:pt x="6805" y="6716"/>
                </a:cubicBezTo>
                <a:cubicBezTo>
                  <a:pt x="6953" y="6851"/>
                  <a:pt x="7101" y="6851"/>
                  <a:pt x="7101" y="6851"/>
                </a:cubicBezTo>
                <a:cubicBezTo>
                  <a:pt x="7249" y="6851"/>
                  <a:pt x="7397" y="6851"/>
                  <a:pt x="7397" y="6716"/>
                </a:cubicBezTo>
                <a:cubicBezTo>
                  <a:pt x="7693" y="6581"/>
                  <a:pt x="7693" y="6311"/>
                  <a:pt x="7397" y="6176"/>
                </a:cubicBezTo>
                <a:cubicBezTo>
                  <a:pt x="4586" y="3476"/>
                  <a:pt x="4586" y="3476"/>
                  <a:pt x="4586" y="3476"/>
                </a:cubicBezTo>
                <a:cubicBezTo>
                  <a:pt x="5622" y="3476"/>
                  <a:pt x="5622" y="3476"/>
                  <a:pt x="5622" y="3476"/>
                </a:cubicBezTo>
                <a:cubicBezTo>
                  <a:pt x="5918" y="3476"/>
                  <a:pt x="6066" y="3341"/>
                  <a:pt x="6066" y="3071"/>
                </a:cubicBezTo>
                <a:cubicBezTo>
                  <a:pt x="6066" y="2936"/>
                  <a:pt x="5918" y="2666"/>
                  <a:pt x="5622" y="2666"/>
                </a:cubicBezTo>
                <a:cubicBezTo>
                  <a:pt x="3403" y="2666"/>
                  <a:pt x="3403" y="2666"/>
                  <a:pt x="3403" y="2666"/>
                </a:cubicBezTo>
                <a:cubicBezTo>
                  <a:pt x="3255" y="2666"/>
                  <a:pt x="2959" y="2936"/>
                  <a:pt x="2959" y="3071"/>
                </a:cubicBezTo>
                <a:close/>
                <a:moveTo>
                  <a:pt x="14351" y="6851"/>
                </a:moveTo>
                <a:cubicBezTo>
                  <a:pt x="14499" y="6851"/>
                  <a:pt x="14647" y="6851"/>
                  <a:pt x="14647" y="6716"/>
                </a:cubicBezTo>
                <a:cubicBezTo>
                  <a:pt x="17605" y="4151"/>
                  <a:pt x="17605" y="4151"/>
                  <a:pt x="17605" y="4151"/>
                </a:cubicBezTo>
                <a:cubicBezTo>
                  <a:pt x="17605" y="5096"/>
                  <a:pt x="17605" y="5096"/>
                  <a:pt x="17605" y="5096"/>
                </a:cubicBezTo>
                <a:cubicBezTo>
                  <a:pt x="17605" y="5366"/>
                  <a:pt x="17753" y="5501"/>
                  <a:pt x="18049" y="5501"/>
                </a:cubicBezTo>
                <a:cubicBezTo>
                  <a:pt x="18345" y="5501"/>
                  <a:pt x="18493" y="5366"/>
                  <a:pt x="18493" y="5096"/>
                </a:cubicBezTo>
                <a:cubicBezTo>
                  <a:pt x="18493" y="3071"/>
                  <a:pt x="18493" y="3071"/>
                  <a:pt x="18493" y="3071"/>
                </a:cubicBezTo>
                <a:cubicBezTo>
                  <a:pt x="18493" y="2936"/>
                  <a:pt x="18345" y="2666"/>
                  <a:pt x="18049" y="2666"/>
                </a:cubicBezTo>
                <a:cubicBezTo>
                  <a:pt x="15830" y="2666"/>
                  <a:pt x="15830" y="2666"/>
                  <a:pt x="15830" y="2666"/>
                </a:cubicBezTo>
                <a:cubicBezTo>
                  <a:pt x="15682" y="2666"/>
                  <a:pt x="15386" y="2936"/>
                  <a:pt x="15386" y="3071"/>
                </a:cubicBezTo>
                <a:cubicBezTo>
                  <a:pt x="15386" y="3341"/>
                  <a:pt x="15682" y="3476"/>
                  <a:pt x="15830" y="3476"/>
                </a:cubicBezTo>
                <a:cubicBezTo>
                  <a:pt x="17014" y="3476"/>
                  <a:pt x="17014" y="3476"/>
                  <a:pt x="17014" y="3476"/>
                </a:cubicBezTo>
                <a:cubicBezTo>
                  <a:pt x="14055" y="6176"/>
                  <a:pt x="14055" y="6176"/>
                  <a:pt x="14055" y="6176"/>
                </a:cubicBezTo>
                <a:cubicBezTo>
                  <a:pt x="13907" y="6311"/>
                  <a:pt x="13907" y="6581"/>
                  <a:pt x="14055" y="6716"/>
                </a:cubicBezTo>
                <a:cubicBezTo>
                  <a:pt x="14203" y="6851"/>
                  <a:pt x="14203" y="6851"/>
                  <a:pt x="14351" y="6851"/>
                </a:cubicBezTo>
                <a:close/>
                <a:moveTo>
                  <a:pt x="7397" y="12386"/>
                </a:moveTo>
                <a:cubicBezTo>
                  <a:pt x="7397" y="12791"/>
                  <a:pt x="7693" y="13196"/>
                  <a:pt x="7989" y="13601"/>
                </a:cubicBezTo>
                <a:cubicBezTo>
                  <a:pt x="7989" y="15761"/>
                  <a:pt x="7989" y="15761"/>
                  <a:pt x="7989" y="15761"/>
                </a:cubicBezTo>
                <a:cubicBezTo>
                  <a:pt x="7397" y="16031"/>
                  <a:pt x="5622" y="16841"/>
                  <a:pt x="3995" y="18056"/>
                </a:cubicBezTo>
                <a:cubicBezTo>
                  <a:pt x="3551" y="18326"/>
                  <a:pt x="3403" y="18866"/>
                  <a:pt x="3403" y="19406"/>
                </a:cubicBezTo>
                <a:cubicBezTo>
                  <a:pt x="3403" y="21161"/>
                  <a:pt x="3403" y="21161"/>
                  <a:pt x="3403" y="21161"/>
                </a:cubicBezTo>
                <a:cubicBezTo>
                  <a:pt x="3403" y="21431"/>
                  <a:pt x="3551" y="21566"/>
                  <a:pt x="3847" y="21566"/>
                </a:cubicBezTo>
                <a:cubicBezTo>
                  <a:pt x="3995" y="21566"/>
                  <a:pt x="4290" y="21431"/>
                  <a:pt x="4290" y="21161"/>
                </a:cubicBezTo>
                <a:cubicBezTo>
                  <a:pt x="4290" y="19406"/>
                  <a:pt x="4290" y="19406"/>
                  <a:pt x="4290" y="19406"/>
                </a:cubicBezTo>
                <a:cubicBezTo>
                  <a:pt x="4290" y="19136"/>
                  <a:pt x="4290" y="18866"/>
                  <a:pt x="4586" y="18731"/>
                </a:cubicBezTo>
                <a:cubicBezTo>
                  <a:pt x="6362" y="17381"/>
                  <a:pt x="8285" y="16436"/>
                  <a:pt x="8581" y="16301"/>
                </a:cubicBezTo>
                <a:cubicBezTo>
                  <a:pt x="8729" y="16301"/>
                  <a:pt x="8877" y="16031"/>
                  <a:pt x="8877" y="15896"/>
                </a:cubicBezTo>
                <a:cubicBezTo>
                  <a:pt x="8877" y="13331"/>
                  <a:pt x="8877" y="13331"/>
                  <a:pt x="8877" y="13331"/>
                </a:cubicBezTo>
                <a:cubicBezTo>
                  <a:pt x="8877" y="13196"/>
                  <a:pt x="8877" y="13061"/>
                  <a:pt x="8729" y="13061"/>
                </a:cubicBezTo>
                <a:cubicBezTo>
                  <a:pt x="8433" y="12926"/>
                  <a:pt x="8285" y="12656"/>
                  <a:pt x="8285" y="12386"/>
                </a:cubicBezTo>
                <a:cubicBezTo>
                  <a:pt x="8285" y="9686"/>
                  <a:pt x="8285" y="9686"/>
                  <a:pt x="8285" y="9686"/>
                </a:cubicBezTo>
                <a:cubicBezTo>
                  <a:pt x="8285" y="8606"/>
                  <a:pt x="9321" y="7796"/>
                  <a:pt x="10504" y="7796"/>
                </a:cubicBezTo>
                <a:cubicBezTo>
                  <a:pt x="11096" y="7796"/>
                  <a:pt x="11096" y="7796"/>
                  <a:pt x="11096" y="7796"/>
                </a:cubicBezTo>
                <a:cubicBezTo>
                  <a:pt x="12279" y="7796"/>
                  <a:pt x="13315" y="8606"/>
                  <a:pt x="13315" y="9686"/>
                </a:cubicBezTo>
                <a:cubicBezTo>
                  <a:pt x="13315" y="12386"/>
                  <a:pt x="13315" y="12386"/>
                  <a:pt x="13315" y="12386"/>
                </a:cubicBezTo>
                <a:cubicBezTo>
                  <a:pt x="13315" y="12656"/>
                  <a:pt x="13167" y="12926"/>
                  <a:pt x="12871" y="13061"/>
                </a:cubicBezTo>
                <a:cubicBezTo>
                  <a:pt x="12723" y="13061"/>
                  <a:pt x="12723" y="13196"/>
                  <a:pt x="12723" y="13331"/>
                </a:cubicBezTo>
                <a:cubicBezTo>
                  <a:pt x="12723" y="15896"/>
                  <a:pt x="12723" y="15896"/>
                  <a:pt x="12723" y="15896"/>
                </a:cubicBezTo>
                <a:cubicBezTo>
                  <a:pt x="12723" y="16031"/>
                  <a:pt x="12871" y="16301"/>
                  <a:pt x="13019" y="16301"/>
                </a:cubicBezTo>
                <a:cubicBezTo>
                  <a:pt x="13315" y="16436"/>
                  <a:pt x="15238" y="17381"/>
                  <a:pt x="17014" y="18731"/>
                </a:cubicBezTo>
                <a:cubicBezTo>
                  <a:pt x="17310" y="18866"/>
                  <a:pt x="17310" y="19136"/>
                  <a:pt x="17310" y="19406"/>
                </a:cubicBezTo>
                <a:cubicBezTo>
                  <a:pt x="17310" y="21161"/>
                  <a:pt x="17310" y="21161"/>
                  <a:pt x="17310" y="21161"/>
                </a:cubicBezTo>
                <a:cubicBezTo>
                  <a:pt x="17310" y="21431"/>
                  <a:pt x="17605" y="21566"/>
                  <a:pt x="17753" y="21566"/>
                </a:cubicBezTo>
                <a:cubicBezTo>
                  <a:pt x="18049" y="21566"/>
                  <a:pt x="18197" y="21431"/>
                  <a:pt x="18197" y="21161"/>
                </a:cubicBezTo>
                <a:cubicBezTo>
                  <a:pt x="18197" y="19406"/>
                  <a:pt x="18197" y="19406"/>
                  <a:pt x="18197" y="19406"/>
                </a:cubicBezTo>
                <a:cubicBezTo>
                  <a:pt x="18197" y="18866"/>
                  <a:pt x="18049" y="18326"/>
                  <a:pt x="17605" y="18056"/>
                </a:cubicBezTo>
                <a:cubicBezTo>
                  <a:pt x="15978" y="16841"/>
                  <a:pt x="14203" y="16031"/>
                  <a:pt x="13611" y="15626"/>
                </a:cubicBezTo>
                <a:cubicBezTo>
                  <a:pt x="13611" y="13466"/>
                  <a:pt x="13611" y="13466"/>
                  <a:pt x="13611" y="13466"/>
                </a:cubicBezTo>
                <a:cubicBezTo>
                  <a:pt x="13907" y="13196"/>
                  <a:pt x="14203" y="12791"/>
                  <a:pt x="14203" y="12386"/>
                </a:cubicBezTo>
                <a:cubicBezTo>
                  <a:pt x="14203" y="9686"/>
                  <a:pt x="14203" y="9686"/>
                  <a:pt x="14203" y="9686"/>
                </a:cubicBezTo>
                <a:cubicBezTo>
                  <a:pt x="14203" y="8201"/>
                  <a:pt x="12723" y="6986"/>
                  <a:pt x="11096" y="6986"/>
                </a:cubicBezTo>
                <a:cubicBezTo>
                  <a:pt x="10504" y="6986"/>
                  <a:pt x="10504" y="6986"/>
                  <a:pt x="10504" y="6986"/>
                </a:cubicBezTo>
                <a:cubicBezTo>
                  <a:pt x="8877" y="6986"/>
                  <a:pt x="7397" y="8201"/>
                  <a:pt x="7397" y="9686"/>
                </a:cubicBezTo>
                <a:cubicBezTo>
                  <a:pt x="7397" y="12386"/>
                  <a:pt x="7397" y="12386"/>
                  <a:pt x="7397" y="12386"/>
                </a:cubicBezTo>
                <a:cubicBezTo>
                  <a:pt x="7397" y="12386"/>
                  <a:pt x="7397" y="12386"/>
                  <a:pt x="7397" y="12386"/>
                </a:cubicBezTo>
                <a:close/>
              </a:path>
            </a:pathLst>
          </a:custGeom>
          <a:solidFill>
            <a:srgbClr val="173688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6459" y="4380243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200" b="1" dirty="0">
                <a:solidFill>
                  <a:srgbClr val="8DA616"/>
                </a:solidFill>
                <a:latin typeface="Sofia Pro" panose="00000500000000000000" pitchFamily="50" charset="0"/>
                <a:sym typeface="Sofia Pro Medium"/>
              </a:rPr>
              <a:t>January 2018</a:t>
            </a:r>
          </a:p>
        </p:txBody>
      </p:sp>
      <p:sp>
        <p:nvSpPr>
          <p:cNvPr id="114" name="Right Arrow 113"/>
          <p:cNvSpPr/>
          <p:nvPr/>
        </p:nvSpPr>
        <p:spPr>
          <a:xfrm rot="5400000">
            <a:off x="2772260" y="2609779"/>
            <a:ext cx="364149" cy="21712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426"/>
            <a:endParaRPr lang="en-US" sz="1238">
              <a:solidFill>
                <a:prstClr val="white"/>
              </a:solidFill>
            </a:endParaRPr>
          </a:p>
        </p:txBody>
      </p:sp>
      <p:sp>
        <p:nvSpPr>
          <p:cNvPr id="115" name="Right Arrow 114"/>
          <p:cNvSpPr/>
          <p:nvPr/>
        </p:nvSpPr>
        <p:spPr>
          <a:xfrm rot="5400000">
            <a:off x="2784025" y="3948894"/>
            <a:ext cx="364149" cy="21712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426"/>
            <a:endParaRPr lang="en-US" sz="1238">
              <a:solidFill>
                <a:prstClr val="white"/>
              </a:solidFill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2845773" y="4747337"/>
            <a:ext cx="447477" cy="2206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426"/>
            <a:endParaRPr lang="en-US" sz="1238">
              <a:solidFill>
                <a:prstClr val="white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5840040" y="4783181"/>
            <a:ext cx="447477" cy="2206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426"/>
            <a:endParaRPr lang="en-US" sz="1238">
              <a:solidFill>
                <a:prstClr val="white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679624" y="4353842"/>
            <a:ext cx="2338960" cy="935237"/>
            <a:chOff x="8166696" y="4889259"/>
            <a:chExt cx="2600786" cy="1246983"/>
          </a:xfrm>
        </p:grpSpPr>
        <p:sp>
          <p:nvSpPr>
            <p:cNvPr id="91" name="Rectangle 90"/>
            <p:cNvSpPr/>
            <p:nvPr/>
          </p:nvSpPr>
          <p:spPr>
            <a:xfrm>
              <a:off x="8166696" y="4889259"/>
              <a:ext cx="1674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28426">
                <a:defRPr sz="7000" cap="none" spc="0">
                  <a:solidFill>
                    <a:srgbClr val="173688"/>
                  </a:solidFill>
                  <a:latin typeface="+mn-lt"/>
                  <a:ea typeface="+mn-ea"/>
                  <a:cs typeface="+mn-cs"/>
                  <a:sym typeface="Sofia Pro Medium"/>
                </a:defRPr>
              </a:pPr>
              <a:r>
                <a:rPr lang="en-US" sz="1200" b="1" dirty="0">
                  <a:solidFill>
                    <a:srgbClr val="8DA616"/>
                  </a:solidFill>
                  <a:latin typeface="Sofia Pro" panose="00000500000000000000" pitchFamily="50" charset="0"/>
                  <a:sym typeface="Sofia Pro Medium"/>
                </a:rPr>
                <a:t>September 5, 2019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501963" y="5257795"/>
              <a:ext cx="2265519" cy="878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173688"/>
                  </a:solidFill>
                </a:defRPr>
              </a:lvl1pPr>
            </a:lstStyle>
            <a:p>
              <a:pPr defTabSz="628426"/>
              <a:r>
                <a:rPr lang="en-US" sz="1227" dirty="0">
                  <a:solidFill>
                    <a:srgbClr val="0F8DBC"/>
                  </a:solidFill>
                  <a:latin typeface="Sofia Pro Black"/>
                </a:rPr>
                <a:t>City Commission pass Ordinance establishing the consolidated district</a:t>
              </a:r>
            </a:p>
          </p:txBody>
        </p:sp>
      </p:grpSp>
      <p:sp>
        <p:nvSpPr>
          <p:cNvPr id="96" name="Right Arrow 95"/>
          <p:cNvSpPr/>
          <p:nvPr/>
        </p:nvSpPr>
        <p:spPr>
          <a:xfrm rot="16200000">
            <a:off x="6626507" y="3824057"/>
            <a:ext cx="364149" cy="21712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426"/>
            <a:endParaRPr lang="en-US" sz="1238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99848" y="2916882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200" b="1" dirty="0">
                <a:solidFill>
                  <a:srgbClr val="8DA616"/>
                </a:solidFill>
                <a:latin typeface="Sofia Pro" panose="00000500000000000000" pitchFamily="50" charset="0"/>
                <a:sym typeface="Sofia Pro Medium"/>
              </a:rPr>
              <a:t>October 2019-March 2020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034936" y="2819186"/>
            <a:ext cx="2937745" cy="655269"/>
            <a:chOff x="752728" y="4870960"/>
            <a:chExt cx="3266600" cy="873692"/>
          </a:xfrm>
        </p:grpSpPr>
        <p:sp>
          <p:nvSpPr>
            <p:cNvPr id="100" name="TextBox 99"/>
            <p:cNvSpPr txBox="1"/>
            <p:nvPr/>
          </p:nvSpPr>
          <p:spPr>
            <a:xfrm>
              <a:off x="1604950" y="5369763"/>
              <a:ext cx="2414378" cy="37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173688"/>
                  </a:solidFill>
                </a:defRPr>
              </a:lvl1pPr>
            </a:lstStyle>
            <a:p>
              <a:pPr defTabSz="628426"/>
              <a:r>
                <a:rPr lang="en-US" sz="1227" dirty="0">
                  <a:solidFill>
                    <a:srgbClr val="0F8DBC"/>
                  </a:solidFill>
                  <a:latin typeface="Sofia Pro Black"/>
                </a:rPr>
                <a:t>10 Year Reinvestment Plan</a:t>
              </a:r>
            </a:p>
          </p:txBody>
        </p:sp>
        <p:sp>
          <p:nvSpPr>
            <p:cNvPr id="102" name="Freeform 21"/>
            <p:cNvSpPr/>
            <p:nvPr/>
          </p:nvSpPr>
          <p:spPr>
            <a:xfrm>
              <a:off x="752728" y="4870960"/>
              <a:ext cx="533643" cy="40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5" y="7020"/>
                  </a:moveTo>
                  <a:cubicBezTo>
                    <a:pt x="17820" y="7020"/>
                    <a:pt x="17955" y="7200"/>
                    <a:pt x="17955" y="7560"/>
                  </a:cubicBezTo>
                  <a:cubicBezTo>
                    <a:pt x="17955" y="7920"/>
                    <a:pt x="17820" y="8280"/>
                    <a:pt x="17415" y="8280"/>
                  </a:cubicBezTo>
                  <a:cubicBezTo>
                    <a:pt x="17145" y="8280"/>
                    <a:pt x="17010" y="7920"/>
                    <a:pt x="17010" y="7560"/>
                  </a:cubicBezTo>
                  <a:cubicBezTo>
                    <a:pt x="17010" y="7200"/>
                    <a:pt x="17145" y="7020"/>
                    <a:pt x="17415" y="7020"/>
                  </a:cubicBezTo>
                  <a:close/>
                  <a:moveTo>
                    <a:pt x="14175" y="7020"/>
                  </a:moveTo>
                  <a:cubicBezTo>
                    <a:pt x="14445" y="7020"/>
                    <a:pt x="14715" y="7200"/>
                    <a:pt x="14715" y="7560"/>
                  </a:cubicBezTo>
                  <a:cubicBezTo>
                    <a:pt x="14715" y="7920"/>
                    <a:pt x="14445" y="8280"/>
                    <a:pt x="14175" y="8280"/>
                  </a:cubicBezTo>
                  <a:cubicBezTo>
                    <a:pt x="13905" y="8280"/>
                    <a:pt x="13635" y="7920"/>
                    <a:pt x="13635" y="7560"/>
                  </a:cubicBezTo>
                  <a:cubicBezTo>
                    <a:pt x="13635" y="7200"/>
                    <a:pt x="13905" y="7020"/>
                    <a:pt x="14175" y="7020"/>
                  </a:cubicBezTo>
                  <a:close/>
                  <a:moveTo>
                    <a:pt x="10800" y="7020"/>
                  </a:moveTo>
                  <a:cubicBezTo>
                    <a:pt x="11070" y="7020"/>
                    <a:pt x="11340" y="7200"/>
                    <a:pt x="11340" y="7560"/>
                  </a:cubicBezTo>
                  <a:cubicBezTo>
                    <a:pt x="11340" y="7920"/>
                    <a:pt x="11070" y="8280"/>
                    <a:pt x="10800" y="8280"/>
                  </a:cubicBezTo>
                  <a:cubicBezTo>
                    <a:pt x="10530" y="8280"/>
                    <a:pt x="10260" y="7920"/>
                    <a:pt x="10260" y="7560"/>
                  </a:cubicBezTo>
                  <a:cubicBezTo>
                    <a:pt x="10260" y="7200"/>
                    <a:pt x="10530" y="7020"/>
                    <a:pt x="10800" y="7020"/>
                  </a:cubicBezTo>
                  <a:close/>
                  <a:moveTo>
                    <a:pt x="7425" y="7020"/>
                  </a:moveTo>
                  <a:cubicBezTo>
                    <a:pt x="7695" y="7020"/>
                    <a:pt x="7965" y="7200"/>
                    <a:pt x="7965" y="7560"/>
                  </a:cubicBezTo>
                  <a:cubicBezTo>
                    <a:pt x="7965" y="7920"/>
                    <a:pt x="7695" y="8280"/>
                    <a:pt x="7425" y="8280"/>
                  </a:cubicBezTo>
                  <a:cubicBezTo>
                    <a:pt x="7155" y="8280"/>
                    <a:pt x="6885" y="7920"/>
                    <a:pt x="6885" y="7560"/>
                  </a:cubicBezTo>
                  <a:cubicBezTo>
                    <a:pt x="6885" y="7200"/>
                    <a:pt x="7155" y="7020"/>
                    <a:pt x="7425" y="7020"/>
                  </a:cubicBezTo>
                  <a:close/>
                  <a:moveTo>
                    <a:pt x="4185" y="7020"/>
                  </a:moveTo>
                  <a:cubicBezTo>
                    <a:pt x="4455" y="7020"/>
                    <a:pt x="4590" y="7200"/>
                    <a:pt x="4590" y="7560"/>
                  </a:cubicBezTo>
                  <a:cubicBezTo>
                    <a:pt x="4590" y="7920"/>
                    <a:pt x="4455" y="8280"/>
                    <a:pt x="4185" y="8280"/>
                  </a:cubicBezTo>
                  <a:cubicBezTo>
                    <a:pt x="3780" y="8280"/>
                    <a:pt x="3645" y="7920"/>
                    <a:pt x="3645" y="7560"/>
                  </a:cubicBezTo>
                  <a:cubicBezTo>
                    <a:pt x="3645" y="7200"/>
                    <a:pt x="3780" y="7020"/>
                    <a:pt x="4185" y="7020"/>
                  </a:cubicBezTo>
                  <a:close/>
                  <a:moveTo>
                    <a:pt x="17415" y="11340"/>
                  </a:moveTo>
                  <a:cubicBezTo>
                    <a:pt x="17820" y="11340"/>
                    <a:pt x="17955" y="11700"/>
                    <a:pt x="17955" y="12060"/>
                  </a:cubicBezTo>
                  <a:cubicBezTo>
                    <a:pt x="17955" y="12420"/>
                    <a:pt x="17820" y="12780"/>
                    <a:pt x="17415" y="12780"/>
                  </a:cubicBezTo>
                  <a:cubicBezTo>
                    <a:pt x="17145" y="12780"/>
                    <a:pt x="17010" y="12420"/>
                    <a:pt x="17010" y="12060"/>
                  </a:cubicBezTo>
                  <a:cubicBezTo>
                    <a:pt x="17010" y="11700"/>
                    <a:pt x="17145" y="11340"/>
                    <a:pt x="17415" y="11340"/>
                  </a:cubicBezTo>
                  <a:close/>
                  <a:moveTo>
                    <a:pt x="14175" y="11340"/>
                  </a:moveTo>
                  <a:cubicBezTo>
                    <a:pt x="14445" y="11340"/>
                    <a:pt x="14715" y="11700"/>
                    <a:pt x="14715" y="12060"/>
                  </a:cubicBezTo>
                  <a:cubicBezTo>
                    <a:pt x="14715" y="12420"/>
                    <a:pt x="14445" y="12780"/>
                    <a:pt x="14175" y="12780"/>
                  </a:cubicBezTo>
                  <a:cubicBezTo>
                    <a:pt x="13905" y="12780"/>
                    <a:pt x="13635" y="12420"/>
                    <a:pt x="13635" y="12060"/>
                  </a:cubicBezTo>
                  <a:cubicBezTo>
                    <a:pt x="13635" y="11700"/>
                    <a:pt x="13905" y="11340"/>
                    <a:pt x="14175" y="11340"/>
                  </a:cubicBezTo>
                  <a:close/>
                  <a:moveTo>
                    <a:pt x="10800" y="11340"/>
                  </a:moveTo>
                  <a:cubicBezTo>
                    <a:pt x="11070" y="11340"/>
                    <a:pt x="11340" y="11700"/>
                    <a:pt x="11340" y="12060"/>
                  </a:cubicBezTo>
                  <a:cubicBezTo>
                    <a:pt x="11340" y="12420"/>
                    <a:pt x="11070" y="12780"/>
                    <a:pt x="10800" y="12780"/>
                  </a:cubicBezTo>
                  <a:cubicBezTo>
                    <a:pt x="10530" y="12780"/>
                    <a:pt x="10260" y="12420"/>
                    <a:pt x="10260" y="12060"/>
                  </a:cubicBezTo>
                  <a:cubicBezTo>
                    <a:pt x="10260" y="11700"/>
                    <a:pt x="10530" y="11340"/>
                    <a:pt x="10800" y="11340"/>
                  </a:cubicBezTo>
                  <a:close/>
                  <a:moveTo>
                    <a:pt x="4185" y="11340"/>
                  </a:moveTo>
                  <a:cubicBezTo>
                    <a:pt x="4455" y="11340"/>
                    <a:pt x="4590" y="11700"/>
                    <a:pt x="4590" y="12060"/>
                  </a:cubicBezTo>
                  <a:cubicBezTo>
                    <a:pt x="4590" y="12420"/>
                    <a:pt x="4455" y="12780"/>
                    <a:pt x="4185" y="12780"/>
                  </a:cubicBezTo>
                  <a:cubicBezTo>
                    <a:pt x="3780" y="12780"/>
                    <a:pt x="3645" y="12420"/>
                    <a:pt x="3645" y="12060"/>
                  </a:cubicBezTo>
                  <a:cubicBezTo>
                    <a:pt x="3645" y="11700"/>
                    <a:pt x="3780" y="11340"/>
                    <a:pt x="4185" y="11340"/>
                  </a:cubicBezTo>
                  <a:close/>
                  <a:moveTo>
                    <a:pt x="17415" y="15840"/>
                  </a:moveTo>
                  <a:cubicBezTo>
                    <a:pt x="17820" y="15840"/>
                    <a:pt x="17955" y="16200"/>
                    <a:pt x="17955" y="16560"/>
                  </a:cubicBezTo>
                  <a:cubicBezTo>
                    <a:pt x="17955" y="16920"/>
                    <a:pt x="17820" y="17280"/>
                    <a:pt x="17415" y="17280"/>
                  </a:cubicBezTo>
                  <a:cubicBezTo>
                    <a:pt x="17145" y="17280"/>
                    <a:pt x="17010" y="16920"/>
                    <a:pt x="17010" y="16560"/>
                  </a:cubicBezTo>
                  <a:cubicBezTo>
                    <a:pt x="17010" y="16200"/>
                    <a:pt x="17145" y="15840"/>
                    <a:pt x="17415" y="15840"/>
                  </a:cubicBezTo>
                  <a:close/>
                  <a:moveTo>
                    <a:pt x="14175" y="15840"/>
                  </a:moveTo>
                  <a:cubicBezTo>
                    <a:pt x="14445" y="15840"/>
                    <a:pt x="14715" y="16200"/>
                    <a:pt x="14715" y="16560"/>
                  </a:cubicBezTo>
                  <a:cubicBezTo>
                    <a:pt x="14715" y="16920"/>
                    <a:pt x="14445" y="17280"/>
                    <a:pt x="14175" y="17280"/>
                  </a:cubicBezTo>
                  <a:cubicBezTo>
                    <a:pt x="13905" y="17280"/>
                    <a:pt x="13635" y="16920"/>
                    <a:pt x="13635" y="16560"/>
                  </a:cubicBezTo>
                  <a:cubicBezTo>
                    <a:pt x="13635" y="16200"/>
                    <a:pt x="13905" y="15840"/>
                    <a:pt x="14175" y="15840"/>
                  </a:cubicBezTo>
                  <a:close/>
                  <a:moveTo>
                    <a:pt x="10800" y="15840"/>
                  </a:moveTo>
                  <a:cubicBezTo>
                    <a:pt x="11070" y="15840"/>
                    <a:pt x="11340" y="16200"/>
                    <a:pt x="11340" y="16560"/>
                  </a:cubicBezTo>
                  <a:cubicBezTo>
                    <a:pt x="11340" y="16920"/>
                    <a:pt x="11070" y="17280"/>
                    <a:pt x="10800" y="17280"/>
                  </a:cubicBezTo>
                  <a:cubicBezTo>
                    <a:pt x="10530" y="17280"/>
                    <a:pt x="10260" y="16920"/>
                    <a:pt x="10260" y="16560"/>
                  </a:cubicBezTo>
                  <a:cubicBezTo>
                    <a:pt x="10260" y="16200"/>
                    <a:pt x="10530" y="15840"/>
                    <a:pt x="10800" y="15840"/>
                  </a:cubicBezTo>
                  <a:close/>
                  <a:moveTo>
                    <a:pt x="7425" y="15840"/>
                  </a:moveTo>
                  <a:cubicBezTo>
                    <a:pt x="7695" y="15840"/>
                    <a:pt x="7965" y="16200"/>
                    <a:pt x="7965" y="16560"/>
                  </a:cubicBezTo>
                  <a:cubicBezTo>
                    <a:pt x="7965" y="16920"/>
                    <a:pt x="7695" y="17280"/>
                    <a:pt x="7425" y="17280"/>
                  </a:cubicBezTo>
                  <a:cubicBezTo>
                    <a:pt x="7155" y="17280"/>
                    <a:pt x="6885" y="16920"/>
                    <a:pt x="6885" y="16560"/>
                  </a:cubicBezTo>
                  <a:cubicBezTo>
                    <a:pt x="6885" y="16200"/>
                    <a:pt x="7155" y="15840"/>
                    <a:pt x="7425" y="15840"/>
                  </a:cubicBezTo>
                  <a:close/>
                  <a:moveTo>
                    <a:pt x="4185" y="15840"/>
                  </a:moveTo>
                  <a:cubicBezTo>
                    <a:pt x="4455" y="15840"/>
                    <a:pt x="4590" y="16200"/>
                    <a:pt x="4590" y="16560"/>
                  </a:cubicBezTo>
                  <a:cubicBezTo>
                    <a:pt x="4590" y="16920"/>
                    <a:pt x="4455" y="17280"/>
                    <a:pt x="4185" y="17280"/>
                  </a:cubicBezTo>
                  <a:cubicBezTo>
                    <a:pt x="3780" y="17280"/>
                    <a:pt x="3645" y="16920"/>
                    <a:pt x="3645" y="16560"/>
                  </a:cubicBezTo>
                  <a:cubicBezTo>
                    <a:pt x="3645" y="16200"/>
                    <a:pt x="3780" y="15840"/>
                    <a:pt x="4185" y="15840"/>
                  </a:cubicBezTo>
                  <a:close/>
                  <a:moveTo>
                    <a:pt x="9045" y="9360"/>
                  </a:moveTo>
                  <a:cubicBezTo>
                    <a:pt x="5940" y="9360"/>
                    <a:pt x="5940" y="9360"/>
                    <a:pt x="5940" y="9360"/>
                  </a:cubicBezTo>
                  <a:cubicBezTo>
                    <a:pt x="5670" y="9360"/>
                    <a:pt x="5400" y="9720"/>
                    <a:pt x="5400" y="9900"/>
                  </a:cubicBezTo>
                  <a:cubicBezTo>
                    <a:pt x="5400" y="14220"/>
                    <a:pt x="5400" y="14220"/>
                    <a:pt x="5400" y="14220"/>
                  </a:cubicBezTo>
                  <a:cubicBezTo>
                    <a:pt x="5400" y="14400"/>
                    <a:pt x="5670" y="14760"/>
                    <a:pt x="5940" y="14760"/>
                  </a:cubicBezTo>
                  <a:cubicBezTo>
                    <a:pt x="9045" y="14760"/>
                    <a:pt x="9045" y="14760"/>
                    <a:pt x="9045" y="14760"/>
                  </a:cubicBezTo>
                  <a:cubicBezTo>
                    <a:pt x="9315" y="14760"/>
                    <a:pt x="9450" y="14400"/>
                    <a:pt x="9450" y="14220"/>
                  </a:cubicBezTo>
                  <a:cubicBezTo>
                    <a:pt x="9450" y="9900"/>
                    <a:pt x="9450" y="9900"/>
                    <a:pt x="9450" y="9900"/>
                  </a:cubicBezTo>
                  <a:cubicBezTo>
                    <a:pt x="9450" y="9720"/>
                    <a:pt x="9315" y="9360"/>
                    <a:pt x="9045" y="9360"/>
                  </a:cubicBezTo>
                  <a:close/>
                  <a:moveTo>
                    <a:pt x="8640" y="13500"/>
                  </a:moveTo>
                  <a:cubicBezTo>
                    <a:pt x="6345" y="13500"/>
                    <a:pt x="6345" y="13500"/>
                    <a:pt x="6345" y="13500"/>
                  </a:cubicBezTo>
                  <a:cubicBezTo>
                    <a:pt x="6345" y="10620"/>
                    <a:pt x="6345" y="10620"/>
                    <a:pt x="6345" y="10620"/>
                  </a:cubicBezTo>
                  <a:cubicBezTo>
                    <a:pt x="8640" y="10620"/>
                    <a:pt x="8640" y="10620"/>
                    <a:pt x="8640" y="10620"/>
                  </a:cubicBezTo>
                  <a:cubicBezTo>
                    <a:pt x="8640" y="13500"/>
                    <a:pt x="8640" y="13500"/>
                    <a:pt x="8640" y="13500"/>
                  </a:cubicBezTo>
                  <a:close/>
                  <a:moveTo>
                    <a:pt x="20115" y="1440"/>
                  </a:moveTo>
                  <a:cubicBezTo>
                    <a:pt x="16875" y="1440"/>
                    <a:pt x="16875" y="1440"/>
                    <a:pt x="16875" y="1440"/>
                  </a:cubicBezTo>
                  <a:cubicBezTo>
                    <a:pt x="16875" y="720"/>
                    <a:pt x="16875" y="720"/>
                    <a:pt x="16875" y="720"/>
                  </a:cubicBezTo>
                  <a:cubicBezTo>
                    <a:pt x="16875" y="360"/>
                    <a:pt x="16605" y="0"/>
                    <a:pt x="16335" y="0"/>
                  </a:cubicBezTo>
                  <a:cubicBezTo>
                    <a:pt x="16065" y="0"/>
                    <a:pt x="15795" y="360"/>
                    <a:pt x="15795" y="720"/>
                  </a:cubicBezTo>
                  <a:cubicBezTo>
                    <a:pt x="15795" y="1440"/>
                    <a:pt x="15795" y="1440"/>
                    <a:pt x="15795" y="1440"/>
                  </a:cubicBezTo>
                  <a:cubicBezTo>
                    <a:pt x="13095" y="1440"/>
                    <a:pt x="13095" y="1440"/>
                    <a:pt x="13095" y="1440"/>
                  </a:cubicBezTo>
                  <a:cubicBezTo>
                    <a:pt x="13095" y="720"/>
                    <a:pt x="13095" y="720"/>
                    <a:pt x="13095" y="720"/>
                  </a:cubicBezTo>
                  <a:cubicBezTo>
                    <a:pt x="13095" y="360"/>
                    <a:pt x="12960" y="0"/>
                    <a:pt x="12690" y="0"/>
                  </a:cubicBezTo>
                  <a:cubicBezTo>
                    <a:pt x="12420" y="0"/>
                    <a:pt x="12150" y="360"/>
                    <a:pt x="12150" y="720"/>
                  </a:cubicBezTo>
                  <a:cubicBezTo>
                    <a:pt x="12150" y="1440"/>
                    <a:pt x="12150" y="1440"/>
                    <a:pt x="12150" y="1440"/>
                  </a:cubicBezTo>
                  <a:cubicBezTo>
                    <a:pt x="9450" y="1440"/>
                    <a:pt x="9450" y="1440"/>
                    <a:pt x="9450" y="1440"/>
                  </a:cubicBezTo>
                  <a:cubicBezTo>
                    <a:pt x="9450" y="720"/>
                    <a:pt x="9450" y="720"/>
                    <a:pt x="9450" y="720"/>
                  </a:cubicBezTo>
                  <a:cubicBezTo>
                    <a:pt x="9450" y="360"/>
                    <a:pt x="9180" y="0"/>
                    <a:pt x="8910" y="0"/>
                  </a:cubicBezTo>
                  <a:cubicBezTo>
                    <a:pt x="8640" y="0"/>
                    <a:pt x="8505" y="360"/>
                    <a:pt x="8505" y="720"/>
                  </a:cubicBezTo>
                  <a:cubicBezTo>
                    <a:pt x="8505" y="1440"/>
                    <a:pt x="8505" y="1440"/>
                    <a:pt x="8505" y="1440"/>
                  </a:cubicBezTo>
                  <a:cubicBezTo>
                    <a:pt x="5805" y="1440"/>
                    <a:pt x="5805" y="1440"/>
                    <a:pt x="5805" y="1440"/>
                  </a:cubicBezTo>
                  <a:cubicBezTo>
                    <a:pt x="5805" y="720"/>
                    <a:pt x="5805" y="720"/>
                    <a:pt x="5805" y="720"/>
                  </a:cubicBezTo>
                  <a:cubicBezTo>
                    <a:pt x="5805" y="360"/>
                    <a:pt x="5535" y="0"/>
                    <a:pt x="5265" y="0"/>
                  </a:cubicBezTo>
                  <a:cubicBezTo>
                    <a:pt x="4995" y="0"/>
                    <a:pt x="4725" y="360"/>
                    <a:pt x="4725" y="720"/>
                  </a:cubicBezTo>
                  <a:cubicBezTo>
                    <a:pt x="4725" y="1440"/>
                    <a:pt x="4725" y="1440"/>
                    <a:pt x="4725" y="1440"/>
                  </a:cubicBezTo>
                  <a:cubicBezTo>
                    <a:pt x="1485" y="1440"/>
                    <a:pt x="1485" y="1440"/>
                    <a:pt x="1485" y="1440"/>
                  </a:cubicBezTo>
                  <a:cubicBezTo>
                    <a:pt x="675" y="1440"/>
                    <a:pt x="0" y="2340"/>
                    <a:pt x="0" y="3420"/>
                  </a:cubicBezTo>
                  <a:cubicBezTo>
                    <a:pt x="0" y="19620"/>
                    <a:pt x="0" y="19620"/>
                    <a:pt x="0" y="19620"/>
                  </a:cubicBezTo>
                  <a:cubicBezTo>
                    <a:pt x="0" y="20700"/>
                    <a:pt x="675" y="21600"/>
                    <a:pt x="1485" y="21600"/>
                  </a:cubicBezTo>
                  <a:cubicBezTo>
                    <a:pt x="20115" y="21600"/>
                    <a:pt x="20115" y="21600"/>
                    <a:pt x="20115" y="21600"/>
                  </a:cubicBezTo>
                  <a:cubicBezTo>
                    <a:pt x="20925" y="21600"/>
                    <a:pt x="21600" y="20700"/>
                    <a:pt x="21600" y="19620"/>
                  </a:cubicBezTo>
                  <a:cubicBezTo>
                    <a:pt x="21600" y="3420"/>
                    <a:pt x="21600" y="3420"/>
                    <a:pt x="21600" y="3420"/>
                  </a:cubicBezTo>
                  <a:cubicBezTo>
                    <a:pt x="21600" y="2340"/>
                    <a:pt x="20925" y="1440"/>
                    <a:pt x="20115" y="1440"/>
                  </a:cubicBezTo>
                  <a:close/>
                  <a:moveTo>
                    <a:pt x="20115" y="20340"/>
                  </a:moveTo>
                  <a:cubicBezTo>
                    <a:pt x="1485" y="20340"/>
                    <a:pt x="1485" y="20340"/>
                    <a:pt x="1485" y="20340"/>
                  </a:cubicBezTo>
                  <a:cubicBezTo>
                    <a:pt x="1215" y="20340"/>
                    <a:pt x="945" y="19980"/>
                    <a:pt x="945" y="19620"/>
                  </a:cubicBezTo>
                  <a:cubicBezTo>
                    <a:pt x="945" y="3420"/>
                    <a:pt x="945" y="3420"/>
                    <a:pt x="945" y="3420"/>
                  </a:cubicBezTo>
                  <a:cubicBezTo>
                    <a:pt x="945" y="3060"/>
                    <a:pt x="1215" y="2700"/>
                    <a:pt x="1485" y="2700"/>
                  </a:cubicBezTo>
                  <a:cubicBezTo>
                    <a:pt x="4725" y="2700"/>
                    <a:pt x="4725" y="2700"/>
                    <a:pt x="4725" y="2700"/>
                  </a:cubicBezTo>
                  <a:cubicBezTo>
                    <a:pt x="4725" y="3600"/>
                    <a:pt x="4725" y="3600"/>
                    <a:pt x="4725" y="3600"/>
                  </a:cubicBezTo>
                  <a:cubicBezTo>
                    <a:pt x="4725" y="3960"/>
                    <a:pt x="4995" y="4140"/>
                    <a:pt x="5265" y="4140"/>
                  </a:cubicBezTo>
                  <a:cubicBezTo>
                    <a:pt x="5535" y="4140"/>
                    <a:pt x="5805" y="3960"/>
                    <a:pt x="5805" y="3600"/>
                  </a:cubicBezTo>
                  <a:cubicBezTo>
                    <a:pt x="5805" y="2700"/>
                    <a:pt x="5805" y="2700"/>
                    <a:pt x="5805" y="2700"/>
                  </a:cubicBezTo>
                  <a:cubicBezTo>
                    <a:pt x="8505" y="2700"/>
                    <a:pt x="8505" y="2700"/>
                    <a:pt x="8505" y="2700"/>
                  </a:cubicBezTo>
                  <a:cubicBezTo>
                    <a:pt x="8505" y="3600"/>
                    <a:pt x="8505" y="3600"/>
                    <a:pt x="8505" y="3600"/>
                  </a:cubicBezTo>
                  <a:cubicBezTo>
                    <a:pt x="8505" y="3960"/>
                    <a:pt x="8640" y="4140"/>
                    <a:pt x="8910" y="4140"/>
                  </a:cubicBezTo>
                  <a:cubicBezTo>
                    <a:pt x="9180" y="4140"/>
                    <a:pt x="9450" y="3960"/>
                    <a:pt x="9450" y="3600"/>
                  </a:cubicBezTo>
                  <a:cubicBezTo>
                    <a:pt x="9450" y="2700"/>
                    <a:pt x="9450" y="2700"/>
                    <a:pt x="9450" y="2700"/>
                  </a:cubicBezTo>
                  <a:cubicBezTo>
                    <a:pt x="12150" y="2700"/>
                    <a:pt x="12150" y="2700"/>
                    <a:pt x="12150" y="2700"/>
                  </a:cubicBezTo>
                  <a:cubicBezTo>
                    <a:pt x="12150" y="3600"/>
                    <a:pt x="12150" y="3600"/>
                    <a:pt x="12150" y="3600"/>
                  </a:cubicBezTo>
                  <a:cubicBezTo>
                    <a:pt x="12150" y="3960"/>
                    <a:pt x="12420" y="4140"/>
                    <a:pt x="12690" y="4140"/>
                  </a:cubicBezTo>
                  <a:cubicBezTo>
                    <a:pt x="12960" y="4140"/>
                    <a:pt x="13095" y="3960"/>
                    <a:pt x="13095" y="3600"/>
                  </a:cubicBezTo>
                  <a:cubicBezTo>
                    <a:pt x="13095" y="2700"/>
                    <a:pt x="13095" y="2700"/>
                    <a:pt x="13095" y="2700"/>
                  </a:cubicBezTo>
                  <a:cubicBezTo>
                    <a:pt x="15795" y="2700"/>
                    <a:pt x="15795" y="2700"/>
                    <a:pt x="15795" y="2700"/>
                  </a:cubicBezTo>
                  <a:cubicBezTo>
                    <a:pt x="15795" y="3600"/>
                    <a:pt x="15795" y="3600"/>
                    <a:pt x="15795" y="3600"/>
                  </a:cubicBezTo>
                  <a:cubicBezTo>
                    <a:pt x="15795" y="3960"/>
                    <a:pt x="16065" y="4140"/>
                    <a:pt x="16335" y="4140"/>
                  </a:cubicBezTo>
                  <a:cubicBezTo>
                    <a:pt x="16605" y="4140"/>
                    <a:pt x="16875" y="3960"/>
                    <a:pt x="16875" y="3600"/>
                  </a:cubicBezTo>
                  <a:cubicBezTo>
                    <a:pt x="16875" y="2700"/>
                    <a:pt x="16875" y="2700"/>
                    <a:pt x="16875" y="2700"/>
                  </a:cubicBezTo>
                  <a:cubicBezTo>
                    <a:pt x="20115" y="2700"/>
                    <a:pt x="20115" y="2700"/>
                    <a:pt x="20115" y="2700"/>
                  </a:cubicBezTo>
                  <a:cubicBezTo>
                    <a:pt x="20385" y="2700"/>
                    <a:pt x="20655" y="3060"/>
                    <a:pt x="20655" y="3420"/>
                  </a:cubicBezTo>
                  <a:cubicBezTo>
                    <a:pt x="20655" y="19620"/>
                    <a:pt x="20655" y="19620"/>
                    <a:pt x="20655" y="19620"/>
                  </a:cubicBezTo>
                  <a:cubicBezTo>
                    <a:pt x="20655" y="19620"/>
                    <a:pt x="20655" y="19620"/>
                    <a:pt x="20655" y="19620"/>
                  </a:cubicBezTo>
                  <a:cubicBezTo>
                    <a:pt x="20655" y="19980"/>
                    <a:pt x="20385" y="20340"/>
                    <a:pt x="20115" y="20340"/>
                  </a:cubicBezTo>
                  <a:close/>
                </a:path>
              </a:pathLst>
            </a:custGeom>
            <a:solidFill>
              <a:srgbClr val="8DA616"/>
            </a:solidFill>
            <a:ln w="12700">
              <a:miter lim="400000"/>
            </a:ln>
          </p:spPr>
          <p:txBody>
            <a:bodyPr lIns="32877" tIns="32877" rIns="32877" bIns="32877"/>
            <a:lstStyle/>
            <a:p>
              <a:pPr defTabSz="657533">
                <a:defRPr sz="2400" cap="none" spc="0">
                  <a:latin typeface="Calibri"/>
                  <a:ea typeface="Calibri"/>
                  <a:cs typeface="Calibri"/>
                  <a:sym typeface="Calibri"/>
                </a:defRPr>
              </a:pPr>
              <a:endParaRPr sz="1227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Right Arrow 102"/>
          <p:cNvSpPr/>
          <p:nvPr/>
        </p:nvSpPr>
        <p:spPr>
          <a:xfrm>
            <a:off x="5480776" y="3225449"/>
            <a:ext cx="447477" cy="2206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426"/>
            <a:endParaRPr lang="en-US" sz="1238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235803" y="3444893"/>
            <a:ext cx="182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b="1" dirty="0">
                <a:solidFill>
                  <a:srgbClr val="173688"/>
                </a:solidFill>
                <a:latin typeface="Sofia Pro Medium"/>
                <a:sym typeface="Sofia Pro Medium"/>
              </a:rPr>
              <a:t>Community Outreach</a:t>
            </a:r>
          </a:p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dirty="0">
                <a:solidFill>
                  <a:srgbClr val="173688"/>
                </a:solidFill>
                <a:latin typeface="Sofia Pro Medium"/>
                <a:sym typeface="Sofia Pro Medium"/>
              </a:rPr>
              <a:t>    Community Surveys</a:t>
            </a:r>
          </a:p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dirty="0">
                <a:solidFill>
                  <a:srgbClr val="173688"/>
                </a:solidFill>
                <a:latin typeface="Sofia Pro Medium"/>
                <a:sym typeface="Sofia Pro Medium"/>
              </a:rPr>
              <a:t>    Neighborhood Meetings</a:t>
            </a:r>
          </a:p>
          <a:p>
            <a:pPr defTabSz="628426">
              <a:lnSpc>
                <a:spcPct val="110000"/>
              </a:lnSpc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r>
              <a:rPr lang="en-US" sz="1000" b="1" dirty="0">
                <a:solidFill>
                  <a:srgbClr val="173688"/>
                </a:solidFill>
                <a:latin typeface="Sofia Pro Medium"/>
                <a:sym typeface="Sofia Pro Medium"/>
              </a:rPr>
              <a:t>Advisory Board Feedback</a:t>
            </a:r>
          </a:p>
          <a:p>
            <a:pPr defTabSz="628426">
              <a:defRPr sz="7000" cap="none" spc="0">
                <a:solidFill>
                  <a:srgbClr val="173688"/>
                </a:solidFill>
                <a:latin typeface="+mn-lt"/>
                <a:ea typeface="+mn-ea"/>
                <a:cs typeface="+mn-cs"/>
                <a:sym typeface="Sofia Pro Medium"/>
              </a:defRPr>
            </a:pPr>
            <a:endParaRPr lang="en-US" sz="1000" b="1" dirty="0">
              <a:solidFill>
                <a:srgbClr val="173688"/>
              </a:solidFill>
              <a:latin typeface="Sofia Pro Medium"/>
              <a:sym typeface="Sofia Pro Medium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534683" y="3225449"/>
            <a:ext cx="447477" cy="2206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426"/>
            <a:endParaRPr lang="en-US" sz="1238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6530" y="3237617"/>
            <a:ext cx="523490" cy="603664"/>
          </a:xfrm>
          <a:prstGeom prst="rect">
            <a:avLst/>
          </a:prstGeom>
        </p:spPr>
      </p:pic>
      <p:sp>
        <p:nvSpPr>
          <p:cNvPr id="64" name="Freeform 798"/>
          <p:cNvSpPr/>
          <p:nvPr/>
        </p:nvSpPr>
        <p:spPr>
          <a:xfrm>
            <a:off x="3574292" y="4725347"/>
            <a:ext cx="441062" cy="437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5" y="21600"/>
                </a:moveTo>
                <a:cubicBezTo>
                  <a:pt x="21195" y="21600"/>
                  <a:pt x="21195" y="21600"/>
                  <a:pt x="21195" y="21600"/>
                </a:cubicBezTo>
                <a:cubicBezTo>
                  <a:pt x="21195" y="21600"/>
                  <a:pt x="21195" y="21600"/>
                  <a:pt x="21195" y="21600"/>
                </a:cubicBezTo>
                <a:cubicBezTo>
                  <a:pt x="21465" y="21600"/>
                  <a:pt x="21600" y="21451"/>
                  <a:pt x="21600" y="21153"/>
                </a:cubicBezTo>
                <a:cubicBezTo>
                  <a:pt x="21600" y="21153"/>
                  <a:pt x="21600" y="21004"/>
                  <a:pt x="21600" y="21004"/>
                </a:cubicBezTo>
                <a:cubicBezTo>
                  <a:pt x="19575" y="16386"/>
                  <a:pt x="19575" y="16386"/>
                  <a:pt x="19575" y="16386"/>
                </a:cubicBezTo>
                <a:cubicBezTo>
                  <a:pt x="19575" y="4320"/>
                  <a:pt x="19575" y="4320"/>
                  <a:pt x="19575" y="4320"/>
                </a:cubicBezTo>
                <a:cubicBezTo>
                  <a:pt x="19575" y="4022"/>
                  <a:pt x="19305" y="3873"/>
                  <a:pt x="19170" y="3873"/>
                </a:cubicBezTo>
                <a:cubicBezTo>
                  <a:pt x="14715" y="3873"/>
                  <a:pt x="14715" y="3873"/>
                  <a:pt x="14715" y="3873"/>
                </a:cubicBezTo>
                <a:cubicBezTo>
                  <a:pt x="14445" y="3873"/>
                  <a:pt x="14310" y="4022"/>
                  <a:pt x="14310" y="4320"/>
                </a:cubicBezTo>
                <a:cubicBezTo>
                  <a:pt x="14310" y="4618"/>
                  <a:pt x="14445" y="4767"/>
                  <a:pt x="14715" y="4767"/>
                </a:cubicBezTo>
                <a:cubicBezTo>
                  <a:pt x="18765" y="4767"/>
                  <a:pt x="18765" y="4767"/>
                  <a:pt x="18765" y="4767"/>
                </a:cubicBezTo>
                <a:cubicBezTo>
                  <a:pt x="18765" y="16088"/>
                  <a:pt x="18765" y="16088"/>
                  <a:pt x="18765" y="16088"/>
                </a:cubicBezTo>
                <a:cubicBezTo>
                  <a:pt x="2835" y="16088"/>
                  <a:pt x="2835" y="16088"/>
                  <a:pt x="2835" y="16088"/>
                </a:cubicBezTo>
                <a:cubicBezTo>
                  <a:pt x="2835" y="4767"/>
                  <a:pt x="2835" y="4767"/>
                  <a:pt x="2835" y="4767"/>
                </a:cubicBezTo>
                <a:cubicBezTo>
                  <a:pt x="6885" y="4767"/>
                  <a:pt x="6885" y="4767"/>
                  <a:pt x="6885" y="4767"/>
                </a:cubicBezTo>
                <a:cubicBezTo>
                  <a:pt x="7020" y="4767"/>
                  <a:pt x="7290" y="4618"/>
                  <a:pt x="7290" y="4320"/>
                </a:cubicBezTo>
                <a:cubicBezTo>
                  <a:pt x="7290" y="4022"/>
                  <a:pt x="7020" y="3873"/>
                  <a:pt x="6885" y="3873"/>
                </a:cubicBezTo>
                <a:cubicBezTo>
                  <a:pt x="2430" y="3873"/>
                  <a:pt x="2430" y="3873"/>
                  <a:pt x="2430" y="3873"/>
                </a:cubicBezTo>
                <a:cubicBezTo>
                  <a:pt x="2295" y="3873"/>
                  <a:pt x="2025" y="4022"/>
                  <a:pt x="2025" y="4320"/>
                </a:cubicBezTo>
                <a:cubicBezTo>
                  <a:pt x="2025" y="16386"/>
                  <a:pt x="2025" y="16386"/>
                  <a:pt x="2025" y="16386"/>
                </a:cubicBezTo>
                <a:cubicBezTo>
                  <a:pt x="0" y="21004"/>
                  <a:pt x="0" y="21004"/>
                  <a:pt x="0" y="21004"/>
                </a:cubicBezTo>
                <a:cubicBezTo>
                  <a:pt x="0" y="21153"/>
                  <a:pt x="0" y="21302"/>
                  <a:pt x="0" y="21451"/>
                </a:cubicBezTo>
                <a:cubicBezTo>
                  <a:pt x="135" y="21600"/>
                  <a:pt x="270" y="21600"/>
                  <a:pt x="405" y="21600"/>
                </a:cubicBezTo>
                <a:close/>
                <a:moveTo>
                  <a:pt x="8100" y="20706"/>
                </a:moveTo>
                <a:cubicBezTo>
                  <a:pt x="8370" y="19961"/>
                  <a:pt x="8370" y="19961"/>
                  <a:pt x="8370" y="19961"/>
                </a:cubicBezTo>
                <a:cubicBezTo>
                  <a:pt x="13230" y="19961"/>
                  <a:pt x="13230" y="19961"/>
                  <a:pt x="13230" y="19961"/>
                </a:cubicBezTo>
                <a:cubicBezTo>
                  <a:pt x="13500" y="20706"/>
                  <a:pt x="13500" y="20706"/>
                  <a:pt x="13500" y="20706"/>
                </a:cubicBezTo>
                <a:lnTo>
                  <a:pt x="8100" y="20706"/>
                </a:lnTo>
                <a:close/>
                <a:moveTo>
                  <a:pt x="2700" y="16982"/>
                </a:moveTo>
                <a:cubicBezTo>
                  <a:pt x="18900" y="16982"/>
                  <a:pt x="18900" y="16982"/>
                  <a:pt x="18900" y="16982"/>
                </a:cubicBezTo>
                <a:cubicBezTo>
                  <a:pt x="20520" y="20706"/>
                  <a:pt x="20520" y="20706"/>
                  <a:pt x="20520" y="20706"/>
                </a:cubicBezTo>
                <a:cubicBezTo>
                  <a:pt x="14445" y="20706"/>
                  <a:pt x="14445" y="20706"/>
                  <a:pt x="14445" y="20706"/>
                </a:cubicBezTo>
                <a:cubicBezTo>
                  <a:pt x="13770" y="19366"/>
                  <a:pt x="13770" y="19366"/>
                  <a:pt x="13770" y="19366"/>
                </a:cubicBezTo>
                <a:cubicBezTo>
                  <a:pt x="13770" y="19217"/>
                  <a:pt x="13635" y="19068"/>
                  <a:pt x="13500" y="19068"/>
                </a:cubicBezTo>
                <a:cubicBezTo>
                  <a:pt x="8100" y="19068"/>
                  <a:pt x="8100" y="19068"/>
                  <a:pt x="8100" y="19068"/>
                </a:cubicBezTo>
                <a:cubicBezTo>
                  <a:pt x="7965" y="19068"/>
                  <a:pt x="7830" y="19217"/>
                  <a:pt x="7830" y="19366"/>
                </a:cubicBezTo>
                <a:cubicBezTo>
                  <a:pt x="7155" y="20706"/>
                  <a:pt x="7155" y="20706"/>
                  <a:pt x="7155" y="20706"/>
                </a:cubicBezTo>
                <a:cubicBezTo>
                  <a:pt x="1080" y="20706"/>
                  <a:pt x="1080" y="20706"/>
                  <a:pt x="1080" y="20706"/>
                </a:cubicBezTo>
                <a:lnTo>
                  <a:pt x="2700" y="16982"/>
                </a:lnTo>
                <a:close/>
                <a:moveTo>
                  <a:pt x="13095" y="1639"/>
                </a:moveTo>
                <a:cubicBezTo>
                  <a:pt x="13095" y="745"/>
                  <a:pt x="12420" y="0"/>
                  <a:pt x="11610" y="0"/>
                </a:cubicBezTo>
                <a:cubicBezTo>
                  <a:pt x="9990" y="0"/>
                  <a:pt x="9990" y="0"/>
                  <a:pt x="9990" y="0"/>
                </a:cubicBezTo>
                <a:cubicBezTo>
                  <a:pt x="9180" y="0"/>
                  <a:pt x="8505" y="745"/>
                  <a:pt x="8505" y="1639"/>
                </a:cubicBezTo>
                <a:cubicBezTo>
                  <a:pt x="8505" y="2830"/>
                  <a:pt x="8505" y="2830"/>
                  <a:pt x="8505" y="2830"/>
                </a:cubicBezTo>
                <a:cubicBezTo>
                  <a:pt x="8505" y="2830"/>
                  <a:pt x="8505" y="2830"/>
                  <a:pt x="8505" y="2830"/>
                </a:cubicBezTo>
                <a:cubicBezTo>
                  <a:pt x="8505" y="2830"/>
                  <a:pt x="8505" y="2979"/>
                  <a:pt x="8505" y="2979"/>
                </a:cubicBezTo>
                <a:cubicBezTo>
                  <a:pt x="8505" y="11619"/>
                  <a:pt x="8505" y="11619"/>
                  <a:pt x="8505" y="11619"/>
                </a:cubicBezTo>
                <a:cubicBezTo>
                  <a:pt x="8505" y="11619"/>
                  <a:pt x="8505" y="11619"/>
                  <a:pt x="8505" y="11619"/>
                </a:cubicBezTo>
                <a:cubicBezTo>
                  <a:pt x="8505" y="11619"/>
                  <a:pt x="8505" y="11768"/>
                  <a:pt x="8505" y="11768"/>
                </a:cubicBezTo>
                <a:cubicBezTo>
                  <a:pt x="8505" y="11768"/>
                  <a:pt x="8505" y="11768"/>
                  <a:pt x="8505" y="11768"/>
                </a:cubicBezTo>
                <a:cubicBezTo>
                  <a:pt x="8505" y="11768"/>
                  <a:pt x="8505" y="11768"/>
                  <a:pt x="8505" y="11768"/>
                </a:cubicBezTo>
                <a:cubicBezTo>
                  <a:pt x="8505" y="11768"/>
                  <a:pt x="8505" y="11768"/>
                  <a:pt x="8505" y="11768"/>
                </a:cubicBezTo>
                <a:cubicBezTo>
                  <a:pt x="8640" y="11917"/>
                  <a:pt x="8640" y="11917"/>
                  <a:pt x="8640" y="11917"/>
                </a:cubicBezTo>
                <a:cubicBezTo>
                  <a:pt x="8640" y="11917"/>
                  <a:pt x="8640" y="11917"/>
                  <a:pt x="8640" y="11917"/>
                </a:cubicBezTo>
                <a:cubicBezTo>
                  <a:pt x="8640" y="11917"/>
                  <a:pt x="8640" y="11917"/>
                  <a:pt x="8640" y="11917"/>
                </a:cubicBezTo>
                <a:cubicBezTo>
                  <a:pt x="10530" y="14599"/>
                  <a:pt x="10530" y="14599"/>
                  <a:pt x="10530" y="14599"/>
                </a:cubicBezTo>
                <a:cubicBezTo>
                  <a:pt x="10530" y="14748"/>
                  <a:pt x="10665" y="14748"/>
                  <a:pt x="10800" y="14748"/>
                </a:cubicBezTo>
                <a:cubicBezTo>
                  <a:pt x="10935" y="14748"/>
                  <a:pt x="11070" y="14748"/>
                  <a:pt x="11070" y="14599"/>
                </a:cubicBezTo>
                <a:cubicBezTo>
                  <a:pt x="12960" y="11917"/>
                  <a:pt x="12960" y="11917"/>
                  <a:pt x="12960" y="11917"/>
                </a:cubicBezTo>
                <a:cubicBezTo>
                  <a:pt x="12960" y="11917"/>
                  <a:pt x="12960" y="11917"/>
                  <a:pt x="12960" y="11917"/>
                </a:cubicBezTo>
                <a:cubicBezTo>
                  <a:pt x="12960" y="11917"/>
                  <a:pt x="12960" y="11917"/>
                  <a:pt x="12960" y="11917"/>
                </a:cubicBezTo>
                <a:cubicBezTo>
                  <a:pt x="13095" y="11917"/>
                  <a:pt x="13095" y="11917"/>
                  <a:pt x="13095" y="11768"/>
                </a:cubicBezTo>
                <a:cubicBezTo>
                  <a:pt x="13095" y="11768"/>
                  <a:pt x="13095" y="11768"/>
                  <a:pt x="13095" y="11768"/>
                </a:cubicBezTo>
                <a:cubicBezTo>
                  <a:pt x="13095" y="11768"/>
                  <a:pt x="13095" y="11768"/>
                  <a:pt x="13095" y="11768"/>
                </a:cubicBezTo>
                <a:cubicBezTo>
                  <a:pt x="13095" y="11768"/>
                  <a:pt x="13095" y="11768"/>
                  <a:pt x="13095" y="11768"/>
                </a:cubicBezTo>
                <a:cubicBezTo>
                  <a:pt x="13095" y="11768"/>
                  <a:pt x="13095" y="11619"/>
                  <a:pt x="13095" y="11619"/>
                </a:cubicBezTo>
                <a:cubicBezTo>
                  <a:pt x="13095" y="11619"/>
                  <a:pt x="13095" y="11619"/>
                  <a:pt x="13095" y="11619"/>
                </a:cubicBezTo>
                <a:cubicBezTo>
                  <a:pt x="13095" y="2979"/>
                  <a:pt x="13095" y="2979"/>
                  <a:pt x="13095" y="2979"/>
                </a:cubicBezTo>
                <a:cubicBezTo>
                  <a:pt x="13095" y="2979"/>
                  <a:pt x="13095" y="2830"/>
                  <a:pt x="13095" y="2830"/>
                </a:cubicBezTo>
                <a:cubicBezTo>
                  <a:pt x="13095" y="2830"/>
                  <a:pt x="13095" y="2830"/>
                  <a:pt x="13095" y="2830"/>
                </a:cubicBezTo>
                <a:cubicBezTo>
                  <a:pt x="13095" y="1639"/>
                  <a:pt x="13095" y="1639"/>
                  <a:pt x="13095" y="1639"/>
                </a:cubicBezTo>
                <a:cubicBezTo>
                  <a:pt x="13095" y="1639"/>
                  <a:pt x="13095" y="1639"/>
                  <a:pt x="13095" y="1639"/>
                </a:cubicBezTo>
                <a:close/>
                <a:moveTo>
                  <a:pt x="9315" y="3277"/>
                </a:moveTo>
                <a:cubicBezTo>
                  <a:pt x="10395" y="3277"/>
                  <a:pt x="10395" y="3277"/>
                  <a:pt x="10395" y="3277"/>
                </a:cubicBezTo>
                <a:cubicBezTo>
                  <a:pt x="10395" y="11172"/>
                  <a:pt x="10395" y="11172"/>
                  <a:pt x="10395" y="11172"/>
                </a:cubicBezTo>
                <a:cubicBezTo>
                  <a:pt x="9315" y="11172"/>
                  <a:pt x="9315" y="11172"/>
                  <a:pt x="9315" y="11172"/>
                </a:cubicBezTo>
                <a:lnTo>
                  <a:pt x="9315" y="3277"/>
                </a:lnTo>
                <a:close/>
                <a:moveTo>
                  <a:pt x="11205" y="3277"/>
                </a:moveTo>
                <a:cubicBezTo>
                  <a:pt x="12285" y="3277"/>
                  <a:pt x="12285" y="3277"/>
                  <a:pt x="12285" y="3277"/>
                </a:cubicBezTo>
                <a:cubicBezTo>
                  <a:pt x="12285" y="11172"/>
                  <a:pt x="12285" y="11172"/>
                  <a:pt x="12285" y="11172"/>
                </a:cubicBezTo>
                <a:cubicBezTo>
                  <a:pt x="11205" y="11172"/>
                  <a:pt x="11205" y="11172"/>
                  <a:pt x="11205" y="11172"/>
                </a:cubicBezTo>
                <a:lnTo>
                  <a:pt x="11205" y="3277"/>
                </a:lnTo>
                <a:close/>
                <a:moveTo>
                  <a:pt x="9315" y="1639"/>
                </a:moveTo>
                <a:cubicBezTo>
                  <a:pt x="9315" y="1192"/>
                  <a:pt x="9585" y="894"/>
                  <a:pt x="9990" y="894"/>
                </a:cubicBezTo>
                <a:cubicBezTo>
                  <a:pt x="11610" y="894"/>
                  <a:pt x="11610" y="894"/>
                  <a:pt x="11610" y="894"/>
                </a:cubicBezTo>
                <a:cubicBezTo>
                  <a:pt x="12015" y="894"/>
                  <a:pt x="12285" y="1192"/>
                  <a:pt x="12285" y="1639"/>
                </a:cubicBezTo>
                <a:cubicBezTo>
                  <a:pt x="12285" y="2383"/>
                  <a:pt x="12285" y="2383"/>
                  <a:pt x="12285" y="2383"/>
                </a:cubicBezTo>
                <a:cubicBezTo>
                  <a:pt x="9315" y="2383"/>
                  <a:pt x="9315" y="2383"/>
                  <a:pt x="9315" y="2383"/>
                </a:cubicBezTo>
                <a:cubicBezTo>
                  <a:pt x="9315" y="1639"/>
                  <a:pt x="9315" y="1639"/>
                  <a:pt x="9315" y="1639"/>
                </a:cubicBezTo>
                <a:close/>
                <a:moveTo>
                  <a:pt x="10800" y="13705"/>
                </a:moveTo>
                <a:cubicBezTo>
                  <a:pt x="9720" y="12066"/>
                  <a:pt x="9720" y="12066"/>
                  <a:pt x="9720" y="12066"/>
                </a:cubicBezTo>
                <a:cubicBezTo>
                  <a:pt x="11880" y="12066"/>
                  <a:pt x="11880" y="12066"/>
                  <a:pt x="11880" y="12066"/>
                </a:cubicBezTo>
                <a:lnTo>
                  <a:pt x="10800" y="1370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64293" tIns="64293" rIns="64293" bIns="64293"/>
          <a:lstStyle/>
          <a:p>
            <a:pPr algn="l" defTabSz="1285875">
              <a:lnSpc>
                <a:spcPct val="100000"/>
              </a:lnSpc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" name="Freeform 798"/>
          <p:cNvSpPr/>
          <p:nvPr/>
        </p:nvSpPr>
        <p:spPr>
          <a:xfrm>
            <a:off x="6438275" y="4683728"/>
            <a:ext cx="441062" cy="437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5" y="21600"/>
                </a:moveTo>
                <a:cubicBezTo>
                  <a:pt x="21195" y="21600"/>
                  <a:pt x="21195" y="21600"/>
                  <a:pt x="21195" y="21600"/>
                </a:cubicBezTo>
                <a:cubicBezTo>
                  <a:pt x="21195" y="21600"/>
                  <a:pt x="21195" y="21600"/>
                  <a:pt x="21195" y="21600"/>
                </a:cubicBezTo>
                <a:cubicBezTo>
                  <a:pt x="21465" y="21600"/>
                  <a:pt x="21600" y="21451"/>
                  <a:pt x="21600" y="21153"/>
                </a:cubicBezTo>
                <a:cubicBezTo>
                  <a:pt x="21600" y="21153"/>
                  <a:pt x="21600" y="21004"/>
                  <a:pt x="21600" y="21004"/>
                </a:cubicBezTo>
                <a:cubicBezTo>
                  <a:pt x="19575" y="16386"/>
                  <a:pt x="19575" y="16386"/>
                  <a:pt x="19575" y="16386"/>
                </a:cubicBezTo>
                <a:cubicBezTo>
                  <a:pt x="19575" y="4320"/>
                  <a:pt x="19575" y="4320"/>
                  <a:pt x="19575" y="4320"/>
                </a:cubicBezTo>
                <a:cubicBezTo>
                  <a:pt x="19575" y="4022"/>
                  <a:pt x="19305" y="3873"/>
                  <a:pt x="19170" y="3873"/>
                </a:cubicBezTo>
                <a:cubicBezTo>
                  <a:pt x="14715" y="3873"/>
                  <a:pt x="14715" y="3873"/>
                  <a:pt x="14715" y="3873"/>
                </a:cubicBezTo>
                <a:cubicBezTo>
                  <a:pt x="14445" y="3873"/>
                  <a:pt x="14310" y="4022"/>
                  <a:pt x="14310" y="4320"/>
                </a:cubicBezTo>
                <a:cubicBezTo>
                  <a:pt x="14310" y="4618"/>
                  <a:pt x="14445" y="4767"/>
                  <a:pt x="14715" y="4767"/>
                </a:cubicBezTo>
                <a:cubicBezTo>
                  <a:pt x="18765" y="4767"/>
                  <a:pt x="18765" y="4767"/>
                  <a:pt x="18765" y="4767"/>
                </a:cubicBezTo>
                <a:cubicBezTo>
                  <a:pt x="18765" y="16088"/>
                  <a:pt x="18765" y="16088"/>
                  <a:pt x="18765" y="16088"/>
                </a:cubicBezTo>
                <a:cubicBezTo>
                  <a:pt x="2835" y="16088"/>
                  <a:pt x="2835" y="16088"/>
                  <a:pt x="2835" y="16088"/>
                </a:cubicBezTo>
                <a:cubicBezTo>
                  <a:pt x="2835" y="4767"/>
                  <a:pt x="2835" y="4767"/>
                  <a:pt x="2835" y="4767"/>
                </a:cubicBezTo>
                <a:cubicBezTo>
                  <a:pt x="6885" y="4767"/>
                  <a:pt x="6885" y="4767"/>
                  <a:pt x="6885" y="4767"/>
                </a:cubicBezTo>
                <a:cubicBezTo>
                  <a:pt x="7020" y="4767"/>
                  <a:pt x="7290" y="4618"/>
                  <a:pt x="7290" y="4320"/>
                </a:cubicBezTo>
                <a:cubicBezTo>
                  <a:pt x="7290" y="4022"/>
                  <a:pt x="7020" y="3873"/>
                  <a:pt x="6885" y="3873"/>
                </a:cubicBezTo>
                <a:cubicBezTo>
                  <a:pt x="2430" y="3873"/>
                  <a:pt x="2430" y="3873"/>
                  <a:pt x="2430" y="3873"/>
                </a:cubicBezTo>
                <a:cubicBezTo>
                  <a:pt x="2295" y="3873"/>
                  <a:pt x="2025" y="4022"/>
                  <a:pt x="2025" y="4320"/>
                </a:cubicBezTo>
                <a:cubicBezTo>
                  <a:pt x="2025" y="16386"/>
                  <a:pt x="2025" y="16386"/>
                  <a:pt x="2025" y="16386"/>
                </a:cubicBezTo>
                <a:cubicBezTo>
                  <a:pt x="0" y="21004"/>
                  <a:pt x="0" y="21004"/>
                  <a:pt x="0" y="21004"/>
                </a:cubicBezTo>
                <a:cubicBezTo>
                  <a:pt x="0" y="21153"/>
                  <a:pt x="0" y="21302"/>
                  <a:pt x="0" y="21451"/>
                </a:cubicBezTo>
                <a:cubicBezTo>
                  <a:pt x="135" y="21600"/>
                  <a:pt x="270" y="21600"/>
                  <a:pt x="405" y="21600"/>
                </a:cubicBezTo>
                <a:close/>
                <a:moveTo>
                  <a:pt x="8100" y="20706"/>
                </a:moveTo>
                <a:cubicBezTo>
                  <a:pt x="8370" y="19961"/>
                  <a:pt x="8370" y="19961"/>
                  <a:pt x="8370" y="19961"/>
                </a:cubicBezTo>
                <a:cubicBezTo>
                  <a:pt x="13230" y="19961"/>
                  <a:pt x="13230" y="19961"/>
                  <a:pt x="13230" y="19961"/>
                </a:cubicBezTo>
                <a:cubicBezTo>
                  <a:pt x="13500" y="20706"/>
                  <a:pt x="13500" y="20706"/>
                  <a:pt x="13500" y="20706"/>
                </a:cubicBezTo>
                <a:lnTo>
                  <a:pt x="8100" y="20706"/>
                </a:lnTo>
                <a:close/>
                <a:moveTo>
                  <a:pt x="2700" y="16982"/>
                </a:moveTo>
                <a:cubicBezTo>
                  <a:pt x="18900" y="16982"/>
                  <a:pt x="18900" y="16982"/>
                  <a:pt x="18900" y="16982"/>
                </a:cubicBezTo>
                <a:cubicBezTo>
                  <a:pt x="20520" y="20706"/>
                  <a:pt x="20520" y="20706"/>
                  <a:pt x="20520" y="20706"/>
                </a:cubicBezTo>
                <a:cubicBezTo>
                  <a:pt x="14445" y="20706"/>
                  <a:pt x="14445" y="20706"/>
                  <a:pt x="14445" y="20706"/>
                </a:cubicBezTo>
                <a:cubicBezTo>
                  <a:pt x="13770" y="19366"/>
                  <a:pt x="13770" y="19366"/>
                  <a:pt x="13770" y="19366"/>
                </a:cubicBezTo>
                <a:cubicBezTo>
                  <a:pt x="13770" y="19217"/>
                  <a:pt x="13635" y="19068"/>
                  <a:pt x="13500" y="19068"/>
                </a:cubicBezTo>
                <a:cubicBezTo>
                  <a:pt x="8100" y="19068"/>
                  <a:pt x="8100" y="19068"/>
                  <a:pt x="8100" y="19068"/>
                </a:cubicBezTo>
                <a:cubicBezTo>
                  <a:pt x="7965" y="19068"/>
                  <a:pt x="7830" y="19217"/>
                  <a:pt x="7830" y="19366"/>
                </a:cubicBezTo>
                <a:cubicBezTo>
                  <a:pt x="7155" y="20706"/>
                  <a:pt x="7155" y="20706"/>
                  <a:pt x="7155" y="20706"/>
                </a:cubicBezTo>
                <a:cubicBezTo>
                  <a:pt x="1080" y="20706"/>
                  <a:pt x="1080" y="20706"/>
                  <a:pt x="1080" y="20706"/>
                </a:cubicBezTo>
                <a:lnTo>
                  <a:pt x="2700" y="16982"/>
                </a:lnTo>
                <a:close/>
                <a:moveTo>
                  <a:pt x="13095" y="1639"/>
                </a:moveTo>
                <a:cubicBezTo>
                  <a:pt x="13095" y="745"/>
                  <a:pt x="12420" y="0"/>
                  <a:pt x="11610" y="0"/>
                </a:cubicBezTo>
                <a:cubicBezTo>
                  <a:pt x="9990" y="0"/>
                  <a:pt x="9990" y="0"/>
                  <a:pt x="9990" y="0"/>
                </a:cubicBezTo>
                <a:cubicBezTo>
                  <a:pt x="9180" y="0"/>
                  <a:pt x="8505" y="745"/>
                  <a:pt x="8505" y="1639"/>
                </a:cubicBezTo>
                <a:cubicBezTo>
                  <a:pt x="8505" y="2830"/>
                  <a:pt x="8505" y="2830"/>
                  <a:pt x="8505" y="2830"/>
                </a:cubicBezTo>
                <a:cubicBezTo>
                  <a:pt x="8505" y="2830"/>
                  <a:pt x="8505" y="2830"/>
                  <a:pt x="8505" y="2830"/>
                </a:cubicBezTo>
                <a:cubicBezTo>
                  <a:pt x="8505" y="2830"/>
                  <a:pt x="8505" y="2979"/>
                  <a:pt x="8505" y="2979"/>
                </a:cubicBezTo>
                <a:cubicBezTo>
                  <a:pt x="8505" y="11619"/>
                  <a:pt x="8505" y="11619"/>
                  <a:pt x="8505" y="11619"/>
                </a:cubicBezTo>
                <a:cubicBezTo>
                  <a:pt x="8505" y="11619"/>
                  <a:pt x="8505" y="11619"/>
                  <a:pt x="8505" y="11619"/>
                </a:cubicBezTo>
                <a:cubicBezTo>
                  <a:pt x="8505" y="11619"/>
                  <a:pt x="8505" y="11768"/>
                  <a:pt x="8505" y="11768"/>
                </a:cubicBezTo>
                <a:cubicBezTo>
                  <a:pt x="8505" y="11768"/>
                  <a:pt x="8505" y="11768"/>
                  <a:pt x="8505" y="11768"/>
                </a:cubicBezTo>
                <a:cubicBezTo>
                  <a:pt x="8505" y="11768"/>
                  <a:pt x="8505" y="11768"/>
                  <a:pt x="8505" y="11768"/>
                </a:cubicBezTo>
                <a:cubicBezTo>
                  <a:pt x="8505" y="11768"/>
                  <a:pt x="8505" y="11768"/>
                  <a:pt x="8505" y="11768"/>
                </a:cubicBezTo>
                <a:cubicBezTo>
                  <a:pt x="8640" y="11917"/>
                  <a:pt x="8640" y="11917"/>
                  <a:pt x="8640" y="11917"/>
                </a:cubicBezTo>
                <a:cubicBezTo>
                  <a:pt x="8640" y="11917"/>
                  <a:pt x="8640" y="11917"/>
                  <a:pt x="8640" y="11917"/>
                </a:cubicBezTo>
                <a:cubicBezTo>
                  <a:pt x="8640" y="11917"/>
                  <a:pt x="8640" y="11917"/>
                  <a:pt x="8640" y="11917"/>
                </a:cubicBezTo>
                <a:cubicBezTo>
                  <a:pt x="10530" y="14599"/>
                  <a:pt x="10530" y="14599"/>
                  <a:pt x="10530" y="14599"/>
                </a:cubicBezTo>
                <a:cubicBezTo>
                  <a:pt x="10530" y="14748"/>
                  <a:pt x="10665" y="14748"/>
                  <a:pt x="10800" y="14748"/>
                </a:cubicBezTo>
                <a:cubicBezTo>
                  <a:pt x="10935" y="14748"/>
                  <a:pt x="11070" y="14748"/>
                  <a:pt x="11070" y="14599"/>
                </a:cubicBezTo>
                <a:cubicBezTo>
                  <a:pt x="12960" y="11917"/>
                  <a:pt x="12960" y="11917"/>
                  <a:pt x="12960" y="11917"/>
                </a:cubicBezTo>
                <a:cubicBezTo>
                  <a:pt x="12960" y="11917"/>
                  <a:pt x="12960" y="11917"/>
                  <a:pt x="12960" y="11917"/>
                </a:cubicBezTo>
                <a:cubicBezTo>
                  <a:pt x="12960" y="11917"/>
                  <a:pt x="12960" y="11917"/>
                  <a:pt x="12960" y="11917"/>
                </a:cubicBezTo>
                <a:cubicBezTo>
                  <a:pt x="13095" y="11917"/>
                  <a:pt x="13095" y="11917"/>
                  <a:pt x="13095" y="11768"/>
                </a:cubicBezTo>
                <a:cubicBezTo>
                  <a:pt x="13095" y="11768"/>
                  <a:pt x="13095" y="11768"/>
                  <a:pt x="13095" y="11768"/>
                </a:cubicBezTo>
                <a:cubicBezTo>
                  <a:pt x="13095" y="11768"/>
                  <a:pt x="13095" y="11768"/>
                  <a:pt x="13095" y="11768"/>
                </a:cubicBezTo>
                <a:cubicBezTo>
                  <a:pt x="13095" y="11768"/>
                  <a:pt x="13095" y="11768"/>
                  <a:pt x="13095" y="11768"/>
                </a:cubicBezTo>
                <a:cubicBezTo>
                  <a:pt x="13095" y="11768"/>
                  <a:pt x="13095" y="11619"/>
                  <a:pt x="13095" y="11619"/>
                </a:cubicBezTo>
                <a:cubicBezTo>
                  <a:pt x="13095" y="11619"/>
                  <a:pt x="13095" y="11619"/>
                  <a:pt x="13095" y="11619"/>
                </a:cubicBezTo>
                <a:cubicBezTo>
                  <a:pt x="13095" y="2979"/>
                  <a:pt x="13095" y="2979"/>
                  <a:pt x="13095" y="2979"/>
                </a:cubicBezTo>
                <a:cubicBezTo>
                  <a:pt x="13095" y="2979"/>
                  <a:pt x="13095" y="2830"/>
                  <a:pt x="13095" y="2830"/>
                </a:cubicBezTo>
                <a:cubicBezTo>
                  <a:pt x="13095" y="2830"/>
                  <a:pt x="13095" y="2830"/>
                  <a:pt x="13095" y="2830"/>
                </a:cubicBezTo>
                <a:cubicBezTo>
                  <a:pt x="13095" y="1639"/>
                  <a:pt x="13095" y="1639"/>
                  <a:pt x="13095" y="1639"/>
                </a:cubicBezTo>
                <a:cubicBezTo>
                  <a:pt x="13095" y="1639"/>
                  <a:pt x="13095" y="1639"/>
                  <a:pt x="13095" y="1639"/>
                </a:cubicBezTo>
                <a:close/>
                <a:moveTo>
                  <a:pt x="9315" y="3277"/>
                </a:moveTo>
                <a:cubicBezTo>
                  <a:pt x="10395" y="3277"/>
                  <a:pt x="10395" y="3277"/>
                  <a:pt x="10395" y="3277"/>
                </a:cubicBezTo>
                <a:cubicBezTo>
                  <a:pt x="10395" y="11172"/>
                  <a:pt x="10395" y="11172"/>
                  <a:pt x="10395" y="11172"/>
                </a:cubicBezTo>
                <a:cubicBezTo>
                  <a:pt x="9315" y="11172"/>
                  <a:pt x="9315" y="11172"/>
                  <a:pt x="9315" y="11172"/>
                </a:cubicBezTo>
                <a:lnTo>
                  <a:pt x="9315" y="3277"/>
                </a:lnTo>
                <a:close/>
                <a:moveTo>
                  <a:pt x="11205" y="3277"/>
                </a:moveTo>
                <a:cubicBezTo>
                  <a:pt x="12285" y="3277"/>
                  <a:pt x="12285" y="3277"/>
                  <a:pt x="12285" y="3277"/>
                </a:cubicBezTo>
                <a:cubicBezTo>
                  <a:pt x="12285" y="11172"/>
                  <a:pt x="12285" y="11172"/>
                  <a:pt x="12285" y="11172"/>
                </a:cubicBezTo>
                <a:cubicBezTo>
                  <a:pt x="11205" y="11172"/>
                  <a:pt x="11205" y="11172"/>
                  <a:pt x="11205" y="11172"/>
                </a:cubicBezTo>
                <a:lnTo>
                  <a:pt x="11205" y="3277"/>
                </a:lnTo>
                <a:close/>
                <a:moveTo>
                  <a:pt x="9315" y="1639"/>
                </a:moveTo>
                <a:cubicBezTo>
                  <a:pt x="9315" y="1192"/>
                  <a:pt x="9585" y="894"/>
                  <a:pt x="9990" y="894"/>
                </a:cubicBezTo>
                <a:cubicBezTo>
                  <a:pt x="11610" y="894"/>
                  <a:pt x="11610" y="894"/>
                  <a:pt x="11610" y="894"/>
                </a:cubicBezTo>
                <a:cubicBezTo>
                  <a:pt x="12015" y="894"/>
                  <a:pt x="12285" y="1192"/>
                  <a:pt x="12285" y="1639"/>
                </a:cubicBezTo>
                <a:cubicBezTo>
                  <a:pt x="12285" y="2383"/>
                  <a:pt x="12285" y="2383"/>
                  <a:pt x="12285" y="2383"/>
                </a:cubicBezTo>
                <a:cubicBezTo>
                  <a:pt x="9315" y="2383"/>
                  <a:pt x="9315" y="2383"/>
                  <a:pt x="9315" y="2383"/>
                </a:cubicBezTo>
                <a:cubicBezTo>
                  <a:pt x="9315" y="1639"/>
                  <a:pt x="9315" y="1639"/>
                  <a:pt x="9315" y="1639"/>
                </a:cubicBezTo>
                <a:close/>
                <a:moveTo>
                  <a:pt x="10800" y="13705"/>
                </a:moveTo>
                <a:cubicBezTo>
                  <a:pt x="9720" y="12066"/>
                  <a:pt x="9720" y="12066"/>
                  <a:pt x="9720" y="12066"/>
                </a:cubicBezTo>
                <a:cubicBezTo>
                  <a:pt x="11880" y="12066"/>
                  <a:pt x="11880" y="12066"/>
                  <a:pt x="11880" y="12066"/>
                </a:cubicBezTo>
                <a:lnTo>
                  <a:pt x="10800" y="1370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64293" tIns="64293" rIns="64293" bIns="64293"/>
          <a:lstStyle/>
          <a:p>
            <a:pPr algn="l" defTabSz="1285875">
              <a:lnSpc>
                <a:spcPct val="100000"/>
              </a:lnSpc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" name="Freeform 21"/>
          <p:cNvSpPr/>
          <p:nvPr/>
        </p:nvSpPr>
        <p:spPr>
          <a:xfrm>
            <a:off x="6067571" y="4318518"/>
            <a:ext cx="479920" cy="3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5" y="7020"/>
                </a:moveTo>
                <a:cubicBezTo>
                  <a:pt x="17820" y="7020"/>
                  <a:pt x="17955" y="7200"/>
                  <a:pt x="17955" y="7560"/>
                </a:cubicBezTo>
                <a:cubicBezTo>
                  <a:pt x="17955" y="7920"/>
                  <a:pt x="17820" y="8280"/>
                  <a:pt x="17415" y="8280"/>
                </a:cubicBezTo>
                <a:cubicBezTo>
                  <a:pt x="17145" y="8280"/>
                  <a:pt x="17010" y="7920"/>
                  <a:pt x="17010" y="7560"/>
                </a:cubicBezTo>
                <a:cubicBezTo>
                  <a:pt x="17010" y="7200"/>
                  <a:pt x="17145" y="7020"/>
                  <a:pt x="17415" y="7020"/>
                </a:cubicBezTo>
                <a:close/>
                <a:moveTo>
                  <a:pt x="14175" y="7020"/>
                </a:moveTo>
                <a:cubicBezTo>
                  <a:pt x="14445" y="7020"/>
                  <a:pt x="14715" y="7200"/>
                  <a:pt x="14715" y="7560"/>
                </a:cubicBezTo>
                <a:cubicBezTo>
                  <a:pt x="14715" y="7920"/>
                  <a:pt x="14445" y="8280"/>
                  <a:pt x="14175" y="8280"/>
                </a:cubicBezTo>
                <a:cubicBezTo>
                  <a:pt x="13905" y="8280"/>
                  <a:pt x="13635" y="7920"/>
                  <a:pt x="13635" y="7560"/>
                </a:cubicBezTo>
                <a:cubicBezTo>
                  <a:pt x="13635" y="7200"/>
                  <a:pt x="13905" y="7020"/>
                  <a:pt x="14175" y="7020"/>
                </a:cubicBezTo>
                <a:close/>
                <a:moveTo>
                  <a:pt x="10800" y="7020"/>
                </a:moveTo>
                <a:cubicBezTo>
                  <a:pt x="11070" y="7020"/>
                  <a:pt x="11340" y="7200"/>
                  <a:pt x="11340" y="7560"/>
                </a:cubicBezTo>
                <a:cubicBezTo>
                  <a:pt x="11340" y="7920"/>
                  <a:pt x="11070" y="8280"/>
                  <a:pt x="10800" y="8280"/>
                </a:cubicBezTo>
                <a:cubicBezTo>
                  <a:pt x="10530" y="8280"/>
                  <a:pt x="10260" y="7920"/>
                  <a:pt x="10260" y="7560"/>
                </a:cubicBezTo>
                <a:cubicBezTo>
                  <a:pt x="10260" y="7200"/>
                  <a:pt x="10530" y="7020"/>
                  <a:pt x="10800" y="7020"/>
                </a:cubicBezTo>
                <a:close/>
                <a:moveTo>
                  <a:pt x="7425" y="7020"/>
                </a:moveTo>
                <a:cubicBezTo>
                  <a:pt x="7695" y="7020"/>
                  <a:pt x="7965" y="7200"/>
                  <a:pt x="7965" y="7560"/>
                </a:cubicBezTo>
                <a:cubicBezTo>
                  <a:pt x="7965" y="7920"/>
                  <a:pt x="7695" y="8280"/>
                  <a:pt x="7425" y="8280"/>
                </a:cubicBezTo>
                <a:cubicBezTo>
                  <a:pt x="7155" y="8280"/>
                  <a:pt x="6885" y="7920"/>
                  <a:pt x="6885" y="7560"/>
                </a:cubicBezTo>
                <a:cubicBezTo>
                  <a:pt x="6885" y="7200"/>
                  <a:pt x="7155" y="7020"/>
                  <a:pt x="7425" y="7020"/>
                </a:cubicBezTo>
                <a:close/>
                <a:moveTo>
                  <a:pt x="4185" y="7020"/>
                </a:moveTo>
                <a:cubicBezTo>
                  <a:pt x="4455" y="7020"/>
                  <a:pt x="4590" y="7200"/>
                  <a:pt x="4590" y="7560"/>
                </a:cubicBezTo>
                <a:cubicBezTo>
                  <a:pt x="4590" y="7920"/>
                  <a:pt x="4455" y="8280"/>
                  <a:pt x="4185" y="8280"/>
                </a:cubicBezTo>
                <a:cubicBezTo>
                  <a:pt x="3780" y="8280"/>
                  <a:pt x="3645" y="7920"/>
                  <a:pt x="3645" y="7560"/>
                </a:cubicBezTo>
                <a:cubicBezTo>
                  <a:pt x="3645" y="7200"/>
                  <a:pt x="3780" y="7020"/>
                  <a:pt x="4185" y="7020"/>
                </a:cubicBezTo>
                <a:close/>
                <a:moveTo>
                  <a:pt x="17415" y="11340"/>
                </a:moveTo>
                <a:cubicBezTo>
                  <a:pt x="17820" y="11340"/>
                  <a:pt x="17955" y="11700"/>
                  <a:pt x="17955" y="12060"/>
                </a:cubicBezTo>
                <a:cubicBezTo>
                  <a:pt x="17955" y="12420"/>
                  <a:pt x="17820" y="12780"/>
                  <a:pt x="17415" y="12780"/>
                </a:cubicBezTo>
                <a:cubicBezTo>
                  <a:pt x="17145" y="12780"/>
                  <a:pt x="17010" y="12420"/>
                  <a:pt x="17010" y="12060"/>
                </a:cubicBezTo>
                <a:cubicBezTo>
                  <a:pt x="17010" y="11700"/>
                  <a:pt x="17145" y="11340"/>
                  <a:pt x="17415" y="11340"/>
                </a:cubicBezTo>
                <a:close/>
                <a:moveTo>
                  <a:pt x="14175" y="11340"/>
                </a:moveTo>
                <a:cubicBezTo>
                  <a:pt x="14445" y="11340"/>
                  <a:pt x="14715" y="11700"/>
                  <a:pt x="14715" y="12060"/>
                </a:cubicBezTo>
                <a:cubicBezTo>
                  <a:pt x="14715" y="12420"/>
                  <a:pt x="14445" y="12780"/>
                  <a:pt x="14175" y="12780"/>
                </a:cubicBezTo>
                <a:cubicBezTo>
                  <a:pt x="13905" y="12780"/>
                  <a:pt x="13635" y="12420"/>
                  <a:pt x="13635" y="12060"/>
                </a:cubicBezTo>
                <a:cubicBezTo>
                  <a:pt x="13635" y="11700"/>
                  <a:pt x="13905" y="11340"/>
                  <a:pt x="14175" y="11340"/>
                </a:cubicBezTo>
                <a:close/>
                <a:moveTo>
                  <a:pt x="10800" y="11340"/>
                </a:moveTo>
                <a:cubicBezTo>
                  <a:pt x="11070" y="11340"/>
                  <a:pt x="11340" y="11700"/>
                  <a:pt x="11340" y="12060"/>
                </a:cubicBezTo>
                <a:cubicBezTo>
                  <a:pt x="11340" y="12420"/>
                  <a:pt x="11070" y="12780"/>
                  <a:pt x="10800" y="12780"/>
                </a:cubicBezTo>
                <a:cubicBezTo>
                  <a:pt x="10530" y="12780"/>
                  <a:pt x="10260" y="12420"/>
                  <a:pt x="10260" y="12060"/>
                </a:cubicBezTo>
                <a:cubicBezTo>
                  <a:pt x="10260" y="11700"/>
                  <a:pt x="10530" y="11340"/>
                  <a:pt x="10800" y="11340"/>
                </a:cubicBezTo>
                <a:close/>
                <a:moveTo>
                  <a:pt x="4185" y="11340"/>
                </a:moveTo>
                <a:cubicBezTo>
                  <a:pt x="4455" y="11340"/>
                  <a:pt x="4590" y="11700"/>
                  <a:pt x="4590" y="12060"/>
                </a:cubicBezTo>
                <a:cubicBezTo>
                  <a:pt x="4590" y="12420"/>
                  <a:pt x="4455" y="12780"/>
                  <a:pt x="4185" y="12780"/>
                </a:cubicBezTo>
                <a:cubicBezTo>
                  <a:pt x="3780" y="12780"/>
                  <a:pt x="3645" y="12420"/>
                  <a:pt x="3645" y="12060"/>
                </a:cubicBezTo>
                <a:cubicBezTo>
                  <a:pt x="3645" y="11700"/>
                  <a:pt x="3780" y="11340"/>
                  <a:pt x="4185" y="11340"/>
                </a:cubicBezTo>
                <a:close/>
                <a:moveTo>
                  <a:pt x="17415" y="15840"/>
                </a:moveTo>
                <a:cubicBezTo>
                  <a:pt x="17820" y="15840"/>
                  <a:pt x="17955" y="16200"/>
                  <a:pt x="17955" y="16560"/>
                </a:cubicBezTo>
                <a:cubicBezTo>
                  <a:pt x="17955" y="16920"/>
                  <a:pt x="17820" y="17280"/>
                  <a:pt x="17415" y="17280"/>
                </a:cubicBezTo>
                <a:cubicBezTo>
                  <a:pt x="17145" y="17280"/>
                  <a:pt x="17010" y="16920"/>
                  <a:pt x="17010" y="16560"/>
                </a:cubicBezTo>
                <a:cubicBezTo>
                  <a:pt x="17010" y="16200"/>
                  <a:pt x="17145" y="15840"/>
                  <a:pt x="17415" y="15840"/>
                </a:cubicBezTo>
                <a:close/>
                <a:moveTo>
                  <a:pt x="14175" y="15840"/>
                </a:moveTo>
                <a:cubicBezTo>
                  <a:pt x="14445" y="15840"/>
                  <a:pt x="14715" y="16200"/>
                  <a:pt x="14715" y="16560"/>
                </a:cubicBezTo>
                <a:cubicBezTo>
                  <a:pt x="14715" y="16920"/>
                  <a:pt x="14445" y="17280"/>
                  <a:pt x="14175" y="17280"/>
                </a:cubicBezTo>
                <a:cubicBezTo>
                  <a:pt x="13905" y="17280"/>
                  <a:pt x="13635" y="16920"/>
                  <a:pt x="13635" y="16560"/>
                </a:cubicBezTo>
                <a:cubicBezTo>
                  <a:pt x="13635" y="16200"/>
                  <a:pt x="13905" y="15840"/>
                  <a:pt x="14175" y="15840"/>
                </a:cubicBezTo>
                <a:close/>
                <a:moveTo>
                  <a:pt x="10800" y="15840"/>
                </a:moveTo>
                <a:cubicBezTo>
                  <a:pt x="11070" y="15840"/>
                  <a:pt x="11340" y="16200"/>
                  <a:pt x="11340" y="16560"/>
                </a:cubicBezTo>
                <a:cubicBezTo>
                  <a:pt x="11340" y="16920"/>
                  <a:pt x="11070" y="17280"/>
                  <a:pt x="10800" y="17280"/>
                </a:cubicBezTo>
                <a:cubicBezTo>
                  <a:pt x="10530" y="17280"/>
                  <a:pt x="10260" y="16920"/>
                  <a:pt x="10260" y="16560"/>
                </a:cubicBezTo>
                <a:cubicBezTo>
                  <a:pt x="10260" y="16200"/>
                  <a:pt x="10530" y="15840"/>
                  <a:pt x="10800" y="15840"/>
                </a:cubicBezTo>
                <a:close/>
                <a:moveTo>
                  <a:pt x="7425" y="15840"/>
                </a:moveTo>
                <a:cubicBezTo>
                  <a:pt x="7695" y="15840"/>
                  <a:pt x="7965" y="16200"/>
                  <a:pt x="7965" y="16560"/>
                </a:cubicBezTo>
                <a:cubicBezTo>
                  <a:pt x="7965" y="16920"/>
                  <a:pt x="7695" y="17280"/>
                  <a:pt x="7425" y="17280"/>
                </a:cubicBezTo>
                <a:cubicBezTo>
                  <a:pt x="7155" y="17280"/>
                  <a:pt x="6885" y="16920"/>
                  <a:pt x="6885" y="16560"/>
                </a:cubicBezTo>
                <a:cubicBezTo>
                  <a:pt x="6885" y="16200"/>
                  <a:pt x="7155" y="15840"/>
                  <a:pt x="7425" y="15840"/>
                </a:cubicBezTo>
                <a:close/>
                <a:moveTo>
                  <a:pt x="4185" y="15840"/>
                </a:moveTo>
                <a:cubicBezTo>
                  <a:pt x="4455" y="15840"/>
                  <a:pt x="4590" y="16200"/>
                  <a:pt x="4590" y="16560"/>
                </a:cubicBezTo>
                <a:cubicBezTo>
                  <a:pt x="4590" y="16920"/>
                  <a:pt x="4455" y="17280"/>
                  <a:pt x="4185" y="17280"/>
                </a:cubicBezTo>
                <a:cubicBezTo>
                  <a:pt x="3780" y="17280"/>
                  <a:pt x="3645" y="16920"/>
                  <a:pt x="3645" y="16560"/>
                </a:cubicBezTo>
                <a:cubicBezTo>
                  <a:pt x="3645" y="16200"/>
                  <a:pt x="3780" y="15840"/>
                  <a:pt x="4185" y="15840"/>
                </a:cubicBezTo>
                <a:close/>
                <a:moveTo>
                  <a:pt x="9045" y="9360"/>
                </a:moveTo>
                <a:cubicBezTo>
                  <a:pt x="5940" y="9360"/>
                  <a:pt x="5940" y="9360"/>
                  <a:pt x="5940" y="9360"/>
                </a:cubicBezTo>
                <a:cubicBezTo>
                  <a:pt x="5670" y="9360"/>
                  <a:pt x="5400" y="9720"/>
                  <a:pt x="5400" y="9900"/>
                </a:cubicBezTo>
                <a:cubicBezTo>
                  <a:pt x="5400" y="14220"/>
                  <a:pt x="5400" y="14220"/>
                  <a:pt x="5400" y="14220"/>
                </a:cubicBezTo>
                <a:cubicBezTo>
                  <a:pt x="5400" y="14400"/>
                  <a:pt x="5670" y="14760"/>
                  <a:pt x="5940" y="14760"/>
                </a:cubicBezTo>
                <a:cubicBezTo>
                  <a:pt x="9045" y="14760"/>
                  <a:pt x="9045" y="14760"/>
                  <a:pt x="9045" y="14760"/>
                </a:cubicBezTo>
                <a:cubicBezTo>
                  <a:pt x="9315" y="14760"/>
                  <a:pt x="9450" y="14400"/>
                  <a:pt x="9450" y="14220"/>
                </a:cubicBezTo>
                <a:cubicBezTo>
                  <a:pt x="9450" y="9900"/>
                  <a:pt x="9450" y="9900"/>
                  <a:pt x="9450" y="9900"/>
                </a:cubicBezTo>
                <a:cubicBezTo>
                  <a:pt x="9450" y="9720"/>
                  <a:pt x="9315" y="9360"/>
                  <a:pt x="9045" y="9360"/>
                </a:cubicBezTo>
                <a:close/>
                <a:moveTo>
                  <a:pt x="8640" y="13500"/>
                </a:moveTo>
                <a:cubicBezTo>
                  <a:pt x="6345" y="13500"/>
                  <a:pt x="6345" y="13500"/>
                  <a:pt x="6345" y="13500"/>
                </a:cubicBezTo>
                <a:cubicBezTo>
                  <a:pt x="6345" y="10620"/>
                  <a:pt x="6345" y="10620"/>
                  <a:pt x="6345" y="10620"/>
                </a:cubicBezTo>
                <a:cubicBezTo>
                  <a:pt x="8640" y="10620"/>
                  <a:pt x="8640" y="10620"/>
                  <a:pt x="8640" y="10620"/>
                </a:cubicBezTo>
                <a:cubicBezTo>
                  <a:pt x="8640" y="13500"/>
                  <a:pt x="8640" y="13500"/>
                  <a:pt x="8640" y="13500"/>
                </a:cubicBezTo>
                <a:close/>
                <a:moveTo>
                  <a:pt x="20115" y="1440"/>
                </a:moveTo>
                <a:cubicBezTo>
                  <a:pt x="16875" y="1440"/>
                  <a:pt x="16875" y="1440"/>
                  <a:pt x="16875" y="1440"/>
                </a:cubicBezTo>
                <a:cubicBezTo>
                  <a:pt x="16875" y="720"/>
                  <a:pt x="16875" y="720"/>
                  <a:pt x="16875" y="720"/>
                </a:cubicBezTo>
                <a:cubicBezTo>
                  <a:pt x="16875" y="360"/>
                  <a:pt x="16605" y="0"/>
                  <a:pt x="16335" y="0"/>
                </a:cubicBezTo>
                <a:cubicBezTo>
                  <a:pt x="16065" y="0"/>
                  <a:pt x="15795" y="360"/>
                  <a:pt x="15795" y="720"/>
                </a:cubicBezTo>
                <a:cubicBezTo>
                  <a:pt x="15795" y="1440"/>
                  <a:pt x="15795" y="1440"/>
                  <a:pt x="15795" y="1440"/>
                </a:cubicBezTo>
                <a:cubicBezTo>
                  <a:pt x="13095" y="1440"/>
                  <a:pt x="13095" y="1440"/>
                  <a:pt x="13095" y="1440"/>
                </a:cubicBezTo>
                <a:cubicBezTo>
                  <a:pt x="13095" y="720"/>
                  <a:pt x="13095" y="720"/>
                  <a:pt x="13095" y="720"/>
                </a:cubicBezTo>
                <a:cubicBezTo>
                  <a:pt x="13095" y="360"/>
                  <a:pt x="12960" y="0"/>
                  <a:pt x="12690" y="0"/>
                </a:cubicBezTo>
                <a:cubicBezTo>
                  <a:pt x="12420" y="0"/>
                  <a:pt x="12150" y="360"/>
                  <a:pt x="12150" y="720"/>
                </a:cubicBezTo>
                <a:cubicBezTo>
                  <a:pt x="12150" y="1440"/>
                  <a:pt x="12150" y="1440"/>
                  <a:pt x="12150" y="1440"/>
                </a:cubicBezTo>
                <a:cubicBezTo>
                  <a:pt x="9450" y="1440"/>
                  <a:pt x="9450" y="1440"/>
                  <a:pt x="9450" y="1440"/>
                </a:cubicBezTo>
                <a:cubicBezTo>
                  <a:pt x="9450" y="720"/>
                  <a:pt x="9450" y="720"/>
                  <a:pt x="9450" y="720"/>
                </a:cubicBezTo>
                <a:cubicBezTo>
                  <a:pt x="9450" y="360"/>
                  <a:pt x="9180" y="0"/>
                  <a:pt x="8910" y="0"/>
                </a:cubicBezTo>
                <a:cubicBezTo>
                  <a:pt x="8640" y="0"/>
                  <a:pt x="8505" y="360"/>
                  <a:pt x="8505" y="720"/>
                </a:cubicBezTo>
                <a:cubicBezTo>
                  <a:pt x="8505" y="1440"/>
                  <a:pt x="8505" y="1440"/>
                  <a:pt x="8505" y="1440"/>
                </a:cubicBezTo>
                <a:cubicBezTo>
                  <a:pt x="5805" y="1440"/>
                  <a:pt x="5805" y="1440"/>
                  <a:pt x="5805" y="1440"/>
                </a:cubicBezTo>
                <a:cubicBezTo>
                  <a:pt x="5805" y="720"/>
                  <a:pt x="5805" y="720"/>
                  <a:pt x="5805" y="720"/>
                </a:cubicBezTo>
                <a:cubicBezTo>
                  <a:pt x="5805" y="360"/>
                  <a:pt x="5535" y="0"/>
                  <a:pt x="5265" y="0"/>
                </a:cubicBezTo>
                <a:cubicBezTo>
                  <a:pt x="4995" y="0"/>
                  <a:pt x="4725" y="360"/>
                  <a:pt x="4725" y="720"/>
                </a:cubicBezTo>
                <a:cubicBezTo>
                  <a:pt x="4725" y="1440"/>
                  <a:pt x="4725" y="1440"/>
                  <a:pt x="4725" y="1440"/>
                </a:cubicBezTo>
                <a:cubicBezTo>
                  <a:pt x="1485" y="1440"/>
                  <a:pt x="1485" y="1440"/>
                  <a:pt x="1485" y="1440"/>
                </a:cubicBezTo>
                <a:cubicBezTo>
                  <a:pt x="675" y="1440"/>
                  <a:pt x="0" y="2340"/>
                  <a:pt x="0" y="3420"/>
                </a:cubicBezTo>
                <a:cubicBezTo>
                  <a:pt x="0" y="19620"/>
                  <a:pt x="0" y="19620"/>
                  <a:pt x="0" y="19620"/>
                </a:cubicBezTo>
                <a:cubicBezTo>
                  <a:pt x="0" y="20700"/>
                  <a:pt x="675" y="21600"/>
                  <a:pt x="1485" y="21600"/>
                </a:cubicBezTo>
                <a:cubicBezTo>
                  <a:pt x="20115" y="21600"/>
                  <a:pt x="20115" y="21600"/>
                  <a:pt x="20115" y="21600"/>
                </a:cubicBezTo>
                <a:cubicBezTo>
                  <a:pt x="20925" y="21600"/>
                  <a:pt x="21600" y="20700"/>
                  <a:pt x="21600" y="19620"/>
                </a:cubicBezTo>
                <a:cubicBezTo>
                  <a:pt x="21600" y="3420"/>
                  <a:pt x="21600" y="3420"/>
                  <a:pt x="21600" y="3420"/>
                </a:cubicBezTo>
                <a:cubicBezTo>
                  <a:pt x="21600" y="2340"/>
                  <a:pt x="20925" y="1440"/>
                  <a:pt x="20115" y="1440"/>
                </a:cubicBezTo>
                <a:close/>
                <a:moveTo>
                  <a:pt x="20115" y="20340"/>
                </a:moveTo>
                <a:cubicBezTo>
                  <a:pt x="1485" y="20340"/>
                  <a:pt x="1485" y="20340"/>
                  <a:pt x="1485" y="20340"/>
                </a:cubicBezTo>
                <a:cubicBezTo>
                  <a:pt x="1215" y="20340"/>
                  <a:pt x="945" y="19980"/>
                  <a:pt x="945" y="19620"/>
                </a:cubicBezTo>
                <a:cubicBezTo>
                  <a:pt x="945" y="3420"/>
                  <a:pt x="945" y="3420"/>
                  <a:pt x="945" y="3420"/>
                </a:cubicBezTo>
                <a:cubicBezTo>
                  <a:pt x="945" y="3060"/>
                  <a:pt x="1215" y="2700"/>
                  <a:pt x="1485" y="2700"/>
                </a:cubicBezTo>
                <a:cubicBezTo>
                  <a:pt x="4725" y="2700"/>
                  <a:pt x="4725" y="2700"/>
                  <a:pt x="4725" y="2700"/>
                </a:cubicBezTo>
                <a:cubicBezTo>
                  <a:pt x="4725" y="3600"/>
                  <a:pt x="4725" y="3600"/>
                  <a:pt x="4725" y="3600"/>
                </a:cubicBezTo>
                <a:cubicBezTo>
                  <a:pt x="4725" y="3960"/>
                  <a:pt x="4995" y="4140"/>
                  <a:pt x="5265" y="4140"/>
                </a:cubicBezTo>
                <a:cubicBezTo>
                  <a:pt x="5535" y="4140"/>
                  <a:pt x="5805" y="3960"/>
                  <a:pt x="5805" y="3600"/>
                </a:cubicBezTo>
                <a:cubicBezTo>
                  <a:pt x="5805" y="2700"/>
                  <a:pt x="5805" y="2700"/>
                  <a:pt x="5805" y="2700"/>
                </a:cubicBezTo>
                <a:cubicBezTo>
                  <a:pt x="8505" y="2700"/>
                  <a:pt x="8505" y="2700"/>
                  <a:pt x="8505" y="2700"/>
                </a:cubicBezTo>
                <a:cubicBezTo>
                  <a:pt x="8505" y="3600"/>
                  <a:pt x="8505" y="3600"/>
                  <a:pt x="8505" y="3600"/>
                </a:cubicBezTo>
                <a:cubicBezTo>
                  <a:pt x="8505" y="3960"/>
                  <a:pt x="8640" y="4140"/>
                  <a:pt x="8910" y="4140"/>
                </a:cubicBezTo>
                <a:cubicBezTo>
                  <a:pt x="9180" y="4140"/>
                  <a:pt x="9450" y="3960"/>
                  <a:pt x="9450" y="3600"/>
                </a:cubicBezTo>
                <a:cubicBezTo>
                  <a:pt x="9450" y="2700"/>
                  <a:pt x="9450" y="2700"/>
                  <a:pt x="9450" y="2700"/>
                </a:cubicBezTo>
                <a:cubicBezTo>
                  <a:pt x="12150" y="2700"/>
                  <a:pt x="12150" y="2700"/>
                  <a:pt x="12150" y="2700"/>
                </a:cubicBezTo>
                <a:cubicBezTo>
                  <a:pt x="12150" y="3600"/>
                  <a:pt x="12150" y="3600"/>
                  <a:pt x="12150" y="3600"/>
                </a:cubicBezTo>
                <a:cubicBezTo>
                  <a:pt x="12150" y="3960"/>
                  <a:pt x="12420" y="4140"/>
                  <a:pt x="12690" y="4140"/>
                </a:cubicBezTo>
                <a:cubicBezTo>
                  <a:pt x="12960" y="4140"/>
                  <a:pt x="13095" y="3960"/>
                  <a:pt x="13095" y="3600"/>
                </a:cubicBezTo>
                <a:cubicBezTo>
                  <a:pt x="13095" y="2700"/>
                  <a:pt x="13095" y="2700"/>
                  <a:pt x="13095" y="2700"/>
                </a:cubicBezTo>
                <a:cubicBezTo>
                  <a:pt x="15795" y="2700"/>
                  <a:pt x="15795" y="2700"/>
                  <a:pt x="15795" y="2700"/>
                </a:cubicBezTo>
                <a:cubicBezTo>
                  <a:pt x="15795" y="3600"/>
                  <a:pt x="15795" y="3600"/>
                  <a:pt x="15795" y="3600"/>
                </a:cubicBezTo>
                <a:cubicBezTo>
                  <a:pt x="15795" y="3960"/>
                  <a:pt x="16065" y="4140"/>
                  <a:pt x="16335" y="4140"/>
                </a:cubicBezTo>
                <a:cubicBezTo>
                  <a:pt x="16605" y="4140"/>
                  <a:pt x="16875" y="3960"/>
                  <a:pt x="16875" y="3600"/>
                </a:cubicBezTo>
                <a:cubicBezTo>
                  <a:pt x="16875" y="2700"/>
                  <a:pt x="16875" y="2700"/>
                  <a:pt x="16875" y="2700"/>
                </a:cubicBezTo>
                <a:cubicBezTo>
                  <a:pt x="20115" y="2700"/>
                  <a:pt x="20115" y="2700"/>
                  <a:pt x="20115" y="2700"/>
                </a:cubicBezTo>
                <a:cubicBezTo>
                  <a:pt x="20385" y="2700"/>
                  <a:pt x="20655" y="3060"/>
                  <a:pt x="20655" y="34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980"/>
                  <a:pt x="20385" y="20340"/>
                  <a:pt x="20115" y="20340"/>
                </a:cubicBezTo>
                <a:close/>
              </a:path>
            </a:pathLst>
          </a:custGeom>
          <a:solidFill>
            <a:srgbClr val="8DA616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Freeform 21"/>
          <p:cNvSpPr/>
          <p:nvPr/>
        </p:nvSpPr>
        <p:spPr>
          <a:xfrm>
            <a:off x="3217441" y="4288228"/>
            <a:ext cx="479920" cy="3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5" y="7020"/>
                </a:moveTo>
                <a:cubicBezTo>
                  <a:pt x="17820" y="7020"/>
                  <a:pt x="17955" y="7200"/>
                  <a:pt x="17955" y="7560"/>
                </a:cubicBezTo>
                <a:cubicBezTo>
                  <a:pt x="17955" y="7920"/>
                  <a:pt x="17820" y="8280"/>
                  <a:pt x="17415" y="8280"/>
                </a:cubicBezTo>
                <a:cubicBezTo>
                  <a:pt x="17145" y="8280"/>
                  <a:pt x="17010" y="7920"/>
                  <a:pt x="17010" y="7560"/>
                </a:cubicBezTo>
                <a:cubicBezTo>
                  <a:pt x="17010" y="7200"/>
                  <a:pt x="17145" y="7020"/>
                  <a:pt x="17415" y="7020"/>
                </a:cubicBezTo>
                <a:close/>
                <a:moveTo>
                  <a:pt x="14175" y="7020"/>
                </a:moveTo>
                <a:cubicBezTo>
                  <a:pt x="14445" y="7020"/>
                  <a:pt x="14715" y="7200"/>
                  <a:pt x="14715" y="7560"/>
                </a:cubicBezTo>
                <a:cubicBezTo>
                  <a:pt x="14715" y="7920"/>
                  <a:pt x="14445" y="8280"/>
                  <a:pt x="14175" y="8280"/>
                </a:cubicBezTo>
                <a:cubicBezTo>
                  <a:pt x="13905" y="8280"/>
                  <a:pt x="13635" y="7920"/>
                  <a:pt x="13635" y="7560"/>
                </a:cubicBezTo>
                <a:cubicBezTo>
                  <a:pt x="13635" y="7200"/>
                  <a:pt x="13905" y="7020"/>
                  <a:pt x="14175" y="7020"/>
                </a:cubicBezTo>
                <a:close/>
                <a:moveTo>
                  <a:pt x="10800" y="7020"/>
                </a:moveTo>
                <a:cubicBezTo>
                  <a:pt x="11070" y="7020"/>
                  <a:pt x="11340" y="7200"/>
                  <a:pt x="11340" y="7560"/>
                </a:cubicBezTo>
                <a:cubicBezTo>
                  <a:pt x="11340" y="7920"/>
                  <a:pt x="11070" y="8280"/>
                  <a:pt x="10800" y="8280"/>
                </a:cubicBezTo>
                <a:cubicBezTo>
                  <a:pt x="10530" y="8280"/>
                  <a:pt x="10260" y="7920"/>
                  <a:pt x="10260" y="7560"/>
                </a:cubicBezTo>
                <a:cubicBezTo>
                  <a:pt x="10260" y="7200"/>
                  <a:pt x="10530" y="7020"/>
                  <a:pt x="10800" y="7020"/>
                </a:cubicBezTo>
                <a:close/>
                <a:moveTo>
                  <a:pt x="7425" y="7020"/>
                </a:moveTo>
                <a:cubicBezTo>
                  <a:pt x="7695" y="7020"/>
                  <a:pt x="7965" y="7200"/>
                  <a:pt x="7965" y="7560"/>
                </a:cubicBezTo>
                <a:cubicBezTo>
                  <a:pt x="7965" y="7920"/>
                  <a:pt x="7695" y="8280"/>
                  <a:pt x="7425" y="8280"/>
                </a:cubicBezTo>
                <a:cubicBezTo>
                  <a:pt x="7155" y="8280"/>
                  <a:pt x="6885" y="7920"/>
                  <a:pt x="6885" y="7560"/>
                </a:cubicBezTo>
                <a:cubicBezTo>
                  <a:pt x="6885" y="7200"/>
                  <a:pt x="7155" y="7020"/>
                  <a:pt x="7425" y="7020"/>
                </a:cubicBezTo>
                <a:close/>
                <a:moveTo>
                  <a:pt x="4185" y="7020"/>
                </a:moveTo>
                <a:cubicBezTo>
                  <a:pt x="4455" y="7020"/>
                  <a:pt x="4590" y="7200"/>
                  <a:pt x="4590" y="7560"/>
                </a:cubicBezTo>
                <a:cubicBezTo>
                  <a:pt x="4590" y="7920"/>
                  <a:pt x="4455" y="8280"/>
                  <a:pt x="4185" y="8280"/>
                </a:cubicBezTo>
                <a:cubicBezTo>
                  <a:pt x="3780" y="8280"/>
                  <a:pt x="3645" y="7920"/>
                  <a:pt x="3645" y="7560"/>
                </a:cubicBezTo>
                <a:cubicBezTo>
                  <a:pt x="3645" y="7200"/>
                  <a:pt x="3780" y="7020"/>
                  <a:pt x="4185" y="7020"/>
                </a:cubicBezTo>
                <a:close/>
                <a:moveTo>
                  <a:pt x="17415" y="11340"/>
                </a:moveTo>
                <a:cubicBezTo>
                  <a:pt x="17820" y="11340"/>
                  <a:pt x="17955" y="11700"/>
                  <a:pt x="17955" y="12060"/>
                </a:cubicBezTo>
                <a:cubicBezTo>
                  <a:pt x="17955" y="12420"/>
                  <a:pt x="17820" y="12780"/>
                  <a:pt x="17415" y="12780"/>
                </a:cubicBezTo>
                <a:cubicBezTo>
                  <a:pt x="17145" y="12780"/>
                  <a:pt x="17010" y="12420"/>
                  <a:pt x="17010" y="12060"/>
                </a:cubicBezTo>
                <a:cubicBezTo>
                  <a:pt x="17010" y="11700"/>
                  <a:pt x="17145" y="11340"/>
                  <a:pt x="17415" y="11340"/>
                </a:cubicBezTo>
                <a:close/>
                <a:moveTo>
                  <a:pt x="14175" y="11340"/>
                </a:moveTo>
                <a:cubicBezTo>
                  <a:pt x="14445" y="11340"/>
                  <a:pt x="14715" y="11700"/>
                  <a:pt x="14715" y="12060"/>
                </a:cubicBezTo>
                <a:cubicBezTo>
                  <a:pt x="14715" y="12420"/>
                  <a:pt x="14445" y="12780"/>
                  <a:pt x="14175" y="12780"/>
                </a:cubicBezTo>
                <a:cubicBezTo>
                  <a:pt x="13905" y="12780"/>
                  <a:pt x="13635" y="12420"/>
                  <a:pt x="13635" y="12060"/>
                </a:cubicBezTo>
                <a:cubicBezTo>
                  <a:pt x="13635" y="11700"/>
                  <a:pt x="13905" y="11340"/>
                  <a:pt x="14175" y="11340"/>
                </a:cubicBezTo>
                <a:close/>
                <a:moveTo>
                  <a:pt x="10800" y="11340"/>
                </a:moveTo>
                <a:cubicBezTo>
                  <a:pt x="11070" y="11340"/>
                  <a:pt x="11340" y="11700"/>
                  <a:pt x="11340" y="12060"/>
                </a:cubicBezTo>
                <a:cubicBezTo>
                  <a:pt x="11340" y="12420"/>
                  <a:pt x="11070" y="12780"/>
                  <a:pt x="10800" y="12780"/>
                </a:cubicBezTo>
                <a:cubicBezTo>
                  <a:pt x="10530" y="12780"/>
                  <a:pt x="10260" y="12420"/>
                  <a:pt x="10260" y="12060"/>
                </a:cubicBezTo>
                <a:cubicBezTo>
                  <a:pt x="10260" y="11700"/>
                  <a:pt x="10530" y="11340"/>
                  <a:pt x="10800" y="11340"/>
                </a:cubicBezTo>
                <a:close/>
                <a:moveTo>
                  <a:pt x="4185" y="11340"/>
                </a:moveTo>
                <a:cubicBezTo>
                  <a:pt x="4455" y="11340"/>
                  <a:pt x="4590" y="11700"/>
                  <a:pt x="4590" y="12060"/>
                </a:cubicBezTo>
                <a:cubicBezTo>
                  <a:pt x="4590" y="12420"/>
                  <a:pt x="4455" y="12780"/>
                  <a:pt x="4185" y="12780"/>
                </a:cubicBezTo>
                <a:cubicBezTo>
                  <a:pt x="3780" y="12780"/>
                  <a:pt x="3645" y="12420"/>
                  <a:pt x="3645" y="12060"/>
                </a:cubicBezTo>
                <a:cubicBezTo>
                  <a:pt x="3645" y="11700"/>
                  <a:pt x="3780" y="11340"/>
                  <a:pt x="4185" y="11340"/>
                </a:cubicBezTo>
                <a:close/>
                <a:moveTo>
                  <a:pt x="17415" y="15840"/>
                </a:moveTo>
                <a:cubicBezTo>
                  <a:pt x="17820" y="15840"/>
                  <a:pt x="17955" y="16200"/>
                  <a:pt x="17955" y="16560"/>
                </a:cubicBezTo>
                <a:cubicBezTo>
                  <a:pt x="17955" y="16920"/>
                  <a:pt x="17820" y="17280"/>
                  <a:pt x="17415" y="17280"/>
                </a:cubicBezTo>
                <a:cubicBezTo>
                  <a:pt x="17145" y="17280"/>
                  <a:pt x="17010" y="16920"/>
                  <a:pt x="17010" y="16560"/>
                </a:cubicBezTo>
                <a:cubicBezTo>
                  <a:pt x="17010" y="16200"/>
                  <a:pt x="17145" y="15840"/>
                  <a:pt x="17415" y="15840"/>
                </a:cubicBezTo>
                <a:close/>
                <a:moveTo>
                  <a:pt x="14175" y="15840"/>
                </a:moveTo>
                <a:cubicBezTo>
                  <a:pt x="14445" y="15840"/>
                  <a:pt x="14715" y="16200"/>
                  <a:pt x="14715" y="16560"/>
                </a:cubicBezTo>
                <a:cubicBezTo>
                  <a:pt x="14715" y="16920"/>
                  <a:pt x="14445" y="17280"/>
                  <a:pt x="14175" y="17280"/>
                </a:cubicBezTo>
                <a:cubicBezTo>
                  <a:pt x="13905" y="17280"/>
                  <a:pt x="13635" y="16920"/>
                  <a:pt x="13635" y="16560"/>
                </a:cubicBezTo>
                <a:cubicBezTo>
                  <a:pt x="13635" y="16200"/>
                  <a:pt x="13905" y="15840"/>
                  <a:pt x="14175" y="15840"/>
                </a:cubicBezTo>
                <a:close/>
                <a:moveTo>
                  <a:pt x="10800" y="15840"/>
                </a:moveTo>
                <a:cubicBezTo>
                  <a:pt x="11070" y="15840"/>
                  <a:pt x="11340" y="16200"/>
                  <a:pt x="11340" y="16560"/>
                </a:cubicBezTo>
                <a:cubicBezTo>
                  <a:pt x="11340" y="16920"/>
                  <a:pt x="11070" y="17280"/>
                  <a:pt x="10800" y="17280"/>
                </a:cubicBezTo>
                <a:cubicBezTo>
                  <a:pt x="10530" y="17280"/>
                  <a:pt x="10260" y="16920"/>
                  <a:pt x="10260" y="16560"/>
                </a:cubicBezTo>
                <a:cubicBezTo>
                  <a:pt x="10260" y="16200"/>
                  <a:pt x="10530" y="15840"/>
                  <a:pt x="10800" y="15840"/>
                </a:cubicBezTo>
                <a:close/>
                <a:moveTo>
                  <a:pt x="7425" y="15840"/>
                </a:moveTo>
                <a:cubicBezTo>
                  <a:pt x="7695" y="15840"/>
                  <a:pt x="7965" y="16200"/>
                  <a:pt x="7965" y="16560"/>
                </a:cubicBezTo>
                <a:cubicBezTo>
                  <a:pt x="7965" y="16920"/>
                  <a:pt x="7695" y="17280"/>
                  <a:pt x="7425" y="17280"/>
                </a:cubicBezTo>
                <a:cubicBezTo>
                  <a:pt x="7155" y="17280"/>
                  <a:pt x="6885" y="16920"/>
                  <a:pt x="6885" y="16560"/>
                </a:cubicBezTo>
                <a:cubicBezTo>
                  <a:pt x="6885" y="16200"/>
                  <a:pt x="7155" y="15840"/>
                  <a:pt x="7425" y="15840"/>
                </a:cubicBezTo>
                <a:close/>
                <a:moveTo>
                  <a:pt x="4185" y="15840"/>
                </a:moveTo>
                <a:cubicBezTo>
                  <a:pt x="4455" y="15840"/>
                  <a:pt x="4590" y="16200"/>
                  <a:pt x="4590" y="16560"/>
                </a:cubicBezTo>
                <a:cubicBezTo>
                  <a:pt x="4590" y="16920"/>
                  <a:pt x="4455" y="17280"/>
                  <a:pt x="4185" y="17280"/>
                </a:cubicBezTo>
                <a:cubicBezTo>
                  <a:pt x="3780" y="17280"/>
                  <a:pt x="3645" y="16920"/>
                  <a:pt x="3645" y="16560"/>
                </a:cubicBezTo>
                <a:cubicBezTo>
                  <a:pt x="3645" y="16200"/>
                  <a:pt x="3780" y="15840"/>
                  <a:pt x="4185" y="15840"/>
                </a:cubicBezTo>
                <a:close/>
                <a:moveTo>
                  <a:pt x="9045" y="9360"/>
                </a:moveTo>
                <a:cubicBezTo>
                  <a:pt x="5940" y="9360"/>
                  <a:pt x="5940" y="9360"/>
                  <a:pt x="5940" y="9360"/>
                </a:cubicBezTo>
                <a:cubicBezTo>
                  <a:pt x="5670" y="9360"/>
                  <a:pt x="5400" y="9720"/>
                  <a:pt x="5400" y="9900"/>
                </a:cubicBezTo>
                <a:cubicBezTo>
                  <a:pt x="5400" y="14220"/>
                  <a:pt x="5400" y="14220"/>
                  <a:pt x="5400" y="14220"/>
                </a:cubicBezTo>
                <a:cubicBezTo>
                  <a:pt x="5400" y="14400"/>
                  <a:pt x="5670" y="14760"/>
                  <a:pt x="5940" y="14760"/>
                </a:cubicBezTo>
                <a:cubicBezTo>
                  <a:pt x="9045" y="14760"/>
                  <a:pt x="9045" y="14760"/>
                  <a:pt x="9045" y="14760"/>
                </a:cubicBezTo>
                <a:cubicBezTo>
                  <a:pt x="9315" y="14760"/>
                  <a:pt x="9450" y="14400"/>
                  <a:pt x="9450" y="14220"/>
                </a:cubicBezTo>
                <a:cubicBezTo>
                  <a:pt x="9450" y="9900"/>
                  <a:pt x="9450" y="9900"/>
                  <a:pt x="9450" y="9900"/>
                </a:cubicBezTo>
                <a:cubicBezTo>
                  <a:pt x="9450" y="9720"/>
                  <a:pt x="9315" y="9360"/>
                  <a:pt x="9045" y="9360"/>
                </a:cubicBezTo>
                <a:close/>
                <a:moveTo>
                  <a:pt x="8640" y="13500"/>
                </a:moveTo>
                <a:cubicBezTo>
                  <a:pt x="6345" y="13500"/>
                  <a:pt x="6345" y="13500"/>
                  <a:pt x="6345" y="13500"/>
                </a:cubicBezTo>
                <a:cubicBezTo>
                  <a:pt x="6345" y="10620"/>
                  <a:pt x="6345" y="10620"/>
                  <a:pt x="6345" y="10620"/>
                </a:cubicBezTo>
                <a:cubicBezTo>
                  <a:pt x="8640" y="10620"/>
                  <a:pt x="8640" y="10620"/>
                  <a:pt x="8640" y="10620"/>
                </a:cubicBezTo>
                <a:cubicBezTo>
                  <a:pt x="8640" y="13500"/>
                  <a:pt x="8640" y="13500"/>
                  <a:pt x="8640" y="13500"/>
                </a:cubicBezTo>
                <a:close/>
                <a:moveTo>
                  <a:pt x="20115" y="1440"/>
                </a:moveTo>
                <a:cubicBezTo>
                  <a:pt x="16875" y="1440"/>
                  <a:pt x="16875" y="1440"/>
                  <a:pt x="16875" y="1440"/>
                </a:cubicBezTo>
                <a:cubicBezTo>
                  <a:pt x="16875" y="720"/>
                  <a:pt x="16875" y="720"/>
                  <a:pt x="16875" y="720"/>
                </a:cubicBezTo>
                <a:cubicBezTo>
                  <a:pt x="16875" y="360"/>
                  <a:pt x="16605" y="0"/>
                  <a:pt x="16335" y="0"/>
                </a:cubicBezTo>
                <a:cubicBezTo>
                  <a:pt x="16065" y="0"/>
                  <a:pt x="15795" y="360"/>
                  <a:pt x="15795" y="720"/>
                </a:cubicBezTo>
                <a:cubicBezTo>
                  <a:pt x="15795" y="1440"/>
                  <a:pt x="15795" y="1440"/>
                  <a:pt x="15795" y="1440"/>
                </a:cubicBezTo>
                <a:cubicBezTo>
                  <a:pt x="13095" y="1440"/>
                  <a:pt x="13095" y="1440"/>
                  <a:pt x="13095" y="1440"/>
                </a:cubicBezTo>
                <a:cubicBezTo>
                  <a:pt x="13095" y="720"/>
                  <a:pt x="13095" y="720"/>
                  <a:pt x="13095" y="720"/>
                </a:cubicBezTo>
                <a:cubicBezTo>
                  <a:pt x="13095" y="360"/>
                  <a:pt x="12960" y="0"/>
                  <a:pt x="12690" y="0"/>
                </a:cubicBezTo>
                <a:cubicBezTo>
                  <a:pt x="12420" y="0"/>
                  <a:pt x="12150" y="360"/>
                  <a:pt x="12150" y="720"/>
                </a:cubicBezTo>
                <a:cubicBezTo>
                  <a:pt x="12150" y="1440"/>
                  <a:pt x="12150" y="1440"/>
                  <a:pt x="12150" y="1440"/>
                </a:cubicBezTo>
                <a:cubicBezTo>
                  <a:pt x="9450" y="1440"/>
                  <a:pt x="9450" y="1440"/>
                  <a:pt x="9450" y="1440"/>
                </a:cubicBezTo>
                <a:cubicBezTo>
                  <a:pt x="9450" y="720"/>
                  <a:pt x="9450" y="720"/>
                  <a:pt x="9450" y="720"/>
                </a:cubicBezTo>
                <a:cubicBezTo>
                  <a:pt x="9450" y="360"/>
                  <a:pt x="9180" y="0"/>
                  <a:pt x="8910" y="0"/>
                </a:cubicBezTo>
                <a:cubicBezTo>
                  <a:pt x="8640" y="0"/>
                  <a:pt x="8505" y="360"/>
                  <a:pt x="8505" y="720"/>
                </a:cubicBezTo>
                <a:cubicBezTo>
                  <a:pt x="8505" y="1440"/>
                  <a:pt x="8505" y="1440"/>
                  <a:pt x="8505" y="1440"/>
                </a:cubicBezTo>
                <a:cubicBezTo>
                  <a:pt x="5805" y="1440"/>
                  <a:pt x="5805" y="1440"/>
                  <a:pt x="5805" y="1440"/>
                </a:cubicBezTo>
                <a:cubicBezTo>
                  <a:pt x="5805" y="720"/>
                  <a:pt x="5805" y="720"/>
                  <a:pt x="5805" y="720"/>
                </a:cubicBezTo>
                <a:cubicBezTo>
                  <a:pt x="5805" y="360"/>
                  <a:pt x="5535" y="0"/>
                  <a:pt x="5265" y="0"/>
                </a:cubicBezTo>
                <a:cubicBezTo>
                  <a:pt x="4995" y="0"/>
                  <a:pt x="4725" y="360"/>
                  <a:pt x="4725" y="720"/>
                </a:cubicBezTo>
                <a:cubicBezTo>
                  <a:pt x="4725" y="1440"/>
                  <a:pt x="4725" y="1440"/>
                  <a:pt x="4725" y="1440"/>
                </a:cubicBezTo>
                <a:cubicBezTo>
                  <a:pt x="1485" y="1440"/>
                  <a:pt x="1485" y="1440"/>
                  <a:pt x="1485" y="1440"/>
                </a:cubicBezTo>
                <a:cubicBezTo>
                  <a:pt x="675" y="1440"/>
                  <a:pt x="0" y="2340"/>
                  <a:pt x="0" y="3420"/>
                </a:cubicBezTo>
                <a:cubicBezTo>
                  <a:pt x="0" y="19620"/>
                  <a:pt x="0" y="19620"/>
                  <a:pt x="0" y="19620"/>
                </a:cubicBezTo>
                <a:cubicBezTo>
                  <a:pt x="0" y="20700"/>
                  <a:pt x="675" y="21600"/>
                  <a:pt x="1485" y="21600"/>
                </a:cubicBezTo>
                <a:cubicBezTo>
                  <a:pt x="20115" y="21600"/>
                  <a:pt x="20115" y="21600"/>
                  <a:pt x="20115" y="21600"/>
                </a:cubicBezTo>
                <a:cubicBezTo>
                  <a:pt x="20925" y="21600"/>
                  <a:pt x="21600" y="20700"/>
                  <a:pt x="21600" y="19620"/>
                </a:cubicBezTo>
                <a:cubicBezTo>
                  <a:pt x="21600" y="3420"/>
                  <a:pt x="21600" y="3420"/>
                  <a:pt x="21600" y="3420"/>
                </a:cubicBezTo>
                <a:cubicBezTo>
                  <a:pt x="21600" y="2340"/>
                  <a:pt x="20925" y="1440"/>
                  <a:pt x="20115" y="1440"/>
                </a:cubicBezTo>
                <a:close/>
                <a:moveTo>
                  <a:pt x="20115" y="20340"/>
                </a:moveTo>
                <a:cubicBezTo>
                  <a:pt x="1485" y="20340"/>
                  <a:pt x="1485" y="20340"/>
                  <a:pt x="1485" y="20340"/>
                </a:cubicBezTo>
                <a:cubicBezTo>
                  <a:pt x="1215" y="20340"/>
                  <a:pt x="945" y="19980"/>
                  <a:pt x="945" y="19620"/>
                </a:cubicBezTo>
                <a:cubicBezTo>
                  <a:pt x="945" y="3420"/>
                  <a:pt x="945" y="3420"/>
                  <a:pt x="945" y="3420"/>
                </a:cubicBezTo>
                <a:cubicBezTo>
                  <a:pt x="945" y="3060"/>
                  <a:pt x="1215" y="2700"/>
                  <a:pt x="1485" y="2700"/>
                </a:cubicBezTo>
                <a:cubicBezTo>
                  <a:pt x="4725" y="2700"/>
                  <a:pt x="4725" y="2700"/>
                  <a:pt x="4725" y="2700"/>
                </a:cubicBezTo>
                <a:cubicBezTo>
                  <a:pt x="4725" y="3600"/>
                  <a:pt x="4725" y="3600"/>
                  <a:pt x="4725" y="3600"/>
                </a:cubicBezTo>
                <a:cubicBezTo>
                  <a:pt x="4725" y="3960"/>
                  <a:pt x="4995" y="4140"/>
                  <a:pt x="5265" y="4140"/>
                </a:cubicBezTo>
                <a:cubicBezTo>
                  <a:pt x="5535" y="4140"/>
                  <a:pt x="5805" y="3960"/>
                  <a:pt x="5805" y="3600"/>
                </a:cubicBezTo>
                <a:cubicBezTo>
                  <a:pt x="5805" y="2700"/>
                  <a:pt x="5805" y="2700"/>
                  <a:pt x="5805" y="2700"/>
                </a:cubicBezTo>
                <a:cubicBezTo>
                  <a:pt x="8505" y="2700"/>
                  <a:pt x="8505" y="2700"/>
                  <a:pt x="8505" y="2700"/>
                </a:cubicBezTo>
                <a:cubicBezTo>
                  <a:pt x="8505" y="3600"/>
                  <a:pt x="8505" y="3600"/>
                  <a:pt x="8505" y="3600"/>
                </a:cubicBezTo>
                <a:cubicBezTo>
                  <a:pt x="8505" y="3960"/>
                  <a:pt x="8640" y="4140"/>
                  <a:pt x="8910" y="4140"/>
                </a:cubicBezTo>
                <a:cubicBezTo>
                  <a:pt x="9180" y="4140"/>
                  <a:pt x="9450" y="3960"/>
                  <a:pt x="9450" y="3600"/>
                </a:cubicBezTo>
                <a:cubicBezTo>
                  <a:pt x="9450" y="2700"/>
                  <a:pt x="9450" y="2700"/>
                  <a:pt x="9450" y="2700"/>
                </a:cubicBezTo>
                <a:cubicBezTo>
                  <a:pt x="12150" y="2700"/>
                  <a:pt x="12150" y="2700"/>
                  <a:pt x="12150" y="2700"/>
                </a:cubicBezTo>
                <a:cubicBezTo>
                  <a:pt x="12150" y="3600"/>
                  <a:pt x="12150" y="3600"/>
                  <a:pt x="12150" y="3600"/>
                </a:cubicBezTo>
                <a:cubicBezTo>
                  <a:pt x="12150" y="3960"/>
                  <a:pt x="12420" y="4140"/>
                  <a:pt x="12690" y="4140"/>
                </a:cubicBezTo>
                <a:cubicBezTo>
                  <a:pt x="12960" y="4140"/>
                  <a:pt x="13095" y="3960"/>
                  <a:pt x="13095" y="3600"/>
                </a:cubicBezTo>
                <a:cubicBezTo>
                  <a:pt x="13095" y="2700"/>
                  <a:pt x="13095" y="2700"/>
                  <a:pt x="13095" y="2700"/>
                </a:cubicBezTo>
                <a:cubicBezTo>
                  <a:pt x="15795" y="2700"/>
                  <a:pt x="15795" y="2700"/>
                  <a:pt x="15795" y="2700"/>
                </a:cubicBezTo>
                <a:cubicBezTo>
                  <a:pt x="15795" y="3600"/>
                  <a:pt x="15795" y="3600"/>
                  <a:pt x="15795" y="3600"/>
                </a:cubicBezTo>
                <a:cubicBezTo>
                  <a:pt x="15795" y="3960"/>
                  <a:pt x="16065" y="4140"/>
                  <a:pt x="16335" y="4140"/>
                </a:cubicBezTo>
                <a:cubicBezTo>
                  <a:pt x="16605" y="4140"/>
                  <a:pt x="16875" y="3960"/>
                  <a:pt x="16875" y="3600"/>
                </a:cubicBezTo>
                <a:cubicBezTo>
                  <a:pt x="16875" y="2700"/>
                  <a:pt x="16875" y="2700"/>
                  <a:pt x="16875" y="2700"/>
                </a:cubicBezTo>
                <a:cubicBezTo>
                  <a:pt x="20115" y="2700"/>
                  <a:pt x="20115" y="2700"/>
                  <a:pt x="20115" y="2700"/>
                </a:cubicBezTo>
                <a:cubicBezTo>
                  <a:pt x="20385" y="2700"/>
                  <a:pt x="20655" y="3060"/>
                  <a:pt x="20655" y="34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980"/>
                  <a:pt x="20385" y="20340"/>
                  <a:pt x="20115" y="20340"/>
                </a:cubicBezTo>
                <a:close/>
              </a:path>
            </a:pathLst>
          </a:custGeom>
          <a:solidFill>
            <a:srgbClr val="8DA616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Freeform 21"/>
          <p:cNvSpPr/>
          <p:nvPr/>
        </p:nvSpPr>
        <p:spPr>
          <a:xfrm>
            <a:off x="230133" y="4279498"/>
            <a:ext cx="479920" cy="3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5" y="7020"/>
                </a:moveTo>
                <a:cubicBezTo>
                  <a:pt x="17820" y="7020"/>
                  <a:pt x="17955" y="7200"/>
                  <a:pt x="17955" y="7560"/>
                </a:cubicBezTo>
                <a:cubicBezTo>
                  <a:pt x="17955" y="7920"/>
                  <a:pt x="17820" y="8280"/>
                  <a:pt x="17415" y="8280"/>
                </a:cubicBezTo>
                <a:cubicBezTo>
                  <a:pt x="17145" y="8280"/>
                  <a:pt x="17010" y="7920"/>
                  <a:pt x="17010" y="7560"/>
                </a:cubicBezTo>
                <a:cubicBezTo>
                  <a:pt x="17010" y="7200"/>
                  <a:pt x="17145" y="7020"/>
                  <a:pt x="17415" y="7020"/>
                </a:cubicBezTo>
                <a:close/>
                <a:moveTo>
                  <a:pt x="14175" y="7020"/>
                </a:moveTo>
                <a:cubicBezTo>
                  <a:pt x="14445" y="7020"/>
                  <a:pt x="14715" y="7200"/>
                  <a:pt x="14715" y="7560"/>
                </a:cubicBezTo>
                <a:cubicBezTo>
                  <a:pt x="14715" y="7920"/>
                  <a:pt x="14445" y="8280"/>
                  <a:pt x="14175" y="8280"/>
                </a:cubicBezTo>
                <a:cubicBezTo>
                  <a:pt x="13905" y="8280"/>
                  <a:pt x="13635" y="7920"/>
                  <a:pt x="13635" y="7560"/>
                </a:cubicBezTo>
                <a:cubicBezTo>
                  <a:pt x="13635" y="7200"/>
                  <a:pt x="13905" y="7020"/>
                  <a:pt x="14175" y="7020"/>
                </a:cubicBezTo>
                <a:close/>
                <a:moveTo>
                  <a:pt x="10800" y="7020"/>
                </a:moveTo>
                <a:cubicBezTo>
                  <a:pt x="11070" y="7020"/>
                  <a:pt x="11340" y="7200"/>
                  <a:pt x="11340" y="7560"/>
                </a:cubicBezTo>
                <a:cubicBezTo>
                  <a:pt x="11340" y="7920"/>
                  <a:pt x="11070" y="8280"/>
                  <a:pt x="10800" y="8280"/>
                </a:cubicBezTo>
                <a:cubicBezTo>
                  <a:pt x="10530" y="8280"/>
                  <a:pt x="10260" y="7920"/>
                  <a:pt x="10260" y="7560"/>
                </a:cubicBezTo>
                <a:cubicBezTo>
                  <a:pt x="10260" y="7200"/>
                  <a:pt x="10530" y="7020"/>
                  <a:pt x="10800" y="7020"/>
                </a:cubicBezTo>
                <a:close/>
                <a:moveTo>
                  <a:pt x="7425" y="7020"/>
                </a:moveTo>
                <a:cubicBezTo>
                  <a:pt x="7695" y="7020"/>
                  <a:pt x="7965" y="7200"/>
                  <a:pt x="7965" y="7560"/>
                </a:cubicBezTo>
                <a:cubicBezTo>
                  <a:pt x="7965" y="7920"/>
                  <a:pt x="7695" y="8280"/>
                  <a:pt x="7425" y="8280"/>
                </a:cubicBezTo>
                <a:cubicBezTo>
                  <a:pt x="7155" y="8280"/>
                  <a:pt x="6885" y="7920"/>
                  <a:pt x="6885" y="7560"/>
                </a:cubicBezTo>
                <a:cubicBezTo>
                  <a:pt x="6885" y="7200"/>
                  <a:pt x="7155" y="7020"/>
                  <a:pt x="7425" y="7020"/>
                </a:cubicBezTo>
                <a:close/>
                <a:moveTo>
                  <a:pt x="4185" y="7020"/>
                </a:moveTo>
                <a:cubicBezTo>
                  <a:pt x="4455" y="7020"/>
                  <a:pt x="4590" y="7200"/>
                  <a:pt x="4590" y="7560"/>
                </a:cubicBezTo>
                <a:cubicBezTo>
                  <a:pt x="4590" y="7920"/>
                  <a:pt x="4455" y="8280"/>
                  <a:pt x="4185" y="8280"/>
                </a:cubicBezTo>
                <a:cubicBezTo>
                  <a:pt x="3780" y="8280"/>
                  <a:pt x="3645" y="7920"/>
                  <a:pt x="3645" y="7560"/>
                </a:cubicBezTo>
                <a:cubicBezTo>
                  <a:pt x="3645" y="7200"/>
                  <a:pt x="3780" y="7020"/>
                  <a:pt x="4185" y="7020"/>
                </a:cubicBezTo>
                <a:close/>
                <a:moveTo>
                  <a:pt x="17415" y="11340"/>
                </a:moveTo>
                <a:cubicBezTo>
                  <a:pt x="17820" y="11340"/>
                  <a:pt x="17955" y="11700"/>
                  <a:pt x="17955" y="12060"/>
                </a:cubicBezTo>
                <a:cubicBezTo>
                  <a:pt x="17955" y="12420"/>
                  <a:pt x="17820" y="12780"/>
                  <a:pt x="17415" y="12780"/>
                </a:cubicBezTo>
                <a:cubicBezTo>
                  <a:pt x="17145" y="12780"/>
                  <a:pt x="17010" y="12420"/>
                  <a:pt x="17010" y="12060"/>
                </a:cubicBezTo>
                <a:cubicBezTo>
                  <a:pt x="17010" y="11700"/>
                  <a:pt x="17145" y="11340"/>
                  <a:pt x="17415" y="11340"/>
                </a:cubicBezTo>
                <a:close/>
                <a:moveTo>
                  <a:pt x="14175" y="11340"/>
                </a:moveTo>
                <a:cubicBezTo>
                  <a:pt x="14445" y="11340"/>
                  <a:pt x="14715" y="11700"/>
                  <a:pt x="14715" y="12060"/>
                </a:cubicBezTo>
                <a:cubicBezTo>
                  <a:pt x="14715" y="12420"/>
                  <a:pt x="14445" y="12780"/>
                  <a:pt x="14175" y="12780"/>
                </a:cubicBezTo>
                <a:cubicBezTo>
                  <a:pt x="13905" y="12780"/>
                  <a:pt x="13635" y="12420"/>
                  <a:pt x="13635" y="12060"/>
                </a:cubicBezTo>
                <a:cubicBezTo>
                  <a:pt x="13635" y="11700"/>
                  <a:pt x="13905" y="11340"/>
                  <a:pt x="14175" y="11340"/>
                </a:cubicBezTo>
                <a:close/>
                <a:moveTo>
                  <a:pt x="10800" y="11340"/>
                </a:moveTo>
                <a:cubicBezTo>
                  <a:pt x="11070" y="11340"/>
                  <a:pt x="11340" y="11700"/>
                  <a:pt x="11340" y="12060"/>
                </a:cubicBezTo>
                <a:cubicBezTo>
                  <a:pt x="11340" y="12420"/>
                  <a:pt x="11070" y="12780"/>
                  <a:pt x="10800" y="12780"/>
                </a:cubicBezTo>
                <a:cubicBezTo>
                  <a:pt x="10530" y="12780"/>
                  <a:pt x="10260" y="12420"/>
                  <a:pt x="10260" y="12060"/>
                </a:cubicBezTo>
                <a:cubicBezTo>
                  <a:pt x="10260" y="11700"/>
                  <a:pt x="10530" y="11340"/>
                  <a:pt x="10800" y="11340"/>
                </a:cubicBezTo>
                <a:close/>
                <a:moveTo>
                  <a:pt x="4185" y="11340"/>
                </a:moveTo>
                <a:cubicBezTo>
                  <a:pt x="4455" y="11340"/>
                  <a:pt x="4590" y="11700"/>
                  <a:pt x="4590" y="12060"/>
                </a:cubicBezTo>
                <a:cubicBezTo>
                  <a:pt x="4590" y="12420"/>
                  <a:pt x="4455" y="12780"/>
                  <a:pt x="4185" y="12780"/>
                </a:cubicBezTo>
                <a:cubicBezTo>
                  <a:pt x="3780" y="12780"/>
                  <a:pt x="3645" y="12420"/>
                  <a:pt x="3645" y="12060"/>
                </a:cubicBezTo>
                <a:cubicBezTo>
                  <a:pt x="3645" y="11700"/>
                  <a:pt x="3780" y="11340"/>
                  <a:pt x="4185" y="11340"/>
                </a:cubicBezTo>
                <a:close/>
                <a:moveTo>
                  <a:pt x="17415" y="15840"/>
                </a:moveTo>
                <a:cubicBezTo>
                  <a:pt x="17820" y="15840"/>
                  <a:pt x="17955" y="16200"/>
                  <a:pt x="17955" y="16560"/>
                </a:cubicBezTo>
                <a:cubicBezTo>
                  <a:pt x="17955" y="16920"/>
                  <a:pt x="17820" y="17280"/>
                  <a:pt x="17415" y="17280"/>
                </a:cubicBezTo>
                <a:cubicBezTo>
                  <a:pt x="17145" y="17280"/>
                  <a:pt x="17010" y="16920"/>
                  <a:pt x="17010" y="16560"/>
                </a:cubicBezTo>
                <a:cubicBezTo>
                  <a:pt x="17010" y="16200"/>
                  <a:pt x="17145" y="15840"/>
                  <a:pt x="17415" y="15840"/>
                </a:cubicBezTo>
                <a:close/>
                <a:moveTo>
                  <a:pt x="14175" y="15840"/>
                </a:moveTo>
                <a:cubicBezTo>
                  <a:pt x="14445" y="15840"/>
                  <a:pt x="14715" y="16200"/>
                  <a:pt x="14715" y="16560"/>
                </a:cubicBezTo>
                <a:cubicBezTo>
                  <a:pt x="14715" y="16920"/>
                  <a:pt x="14445" y="17280"/>
                  <a:pt x="14175" y="17280"/>
                </a:cubicBezTo>
                <a:cubicBezTo>
                  <a:pt x="13905" y="17280"/>
                  <a:pt x="13635" y="16920"/>
                  <a:pt x="13635" y="16560"/>
                </a:cubicBezTo>
                <a:cubicBezTo>
                  <a:pt x="13635" y="16200"/>
                  <a:pt x="13905" y="15840"/>
                  <a:pt x="14175" y="15840"/>
                </a:cubicBezTo>
                <a:close/>
                <a:moveTo>
                  <a:pt x="10800" y="15840"/>
                </a:moveTo>
                <a:cubicBezTo>
                  <a:pt x="11070" y="15840"/>
                  <a:pt x="11340" y="16200"/>
                  <a:pt x="11340" y="16560"/>
                </a:cubicBezTo>
                <a:cubicBezTo>
                  <a:pt x="11340" y="16920"/>
                  <a:pt x="11070" y="17280"/>
                  <a:pt x="10800" y="17280"/>
                </a:cubicBezTo>
                <a:cubicBezTo>
                  <a:pt x="10530" y="17280"/>
                  <a:pt x="10260" y="16920"/>
                  <a:pt x="10260" y="16560"/>
                </a:cubicBezTo>
                <a:cubicBezTo>
                  <a:pt x="10260" y="16200"/>
                  <a:pt x="10530" y="15840"/>
                  <a:pt x="10800" y="15840"/>
                </a:cubicBezTo>
                <a:close/>
                <a:moveTo>
                  <a:pt x="7425" y="15840"/>
                </a:moveTo>
                <a:cubicBezTo>
                  <a:pt x="7695" y="15840"/>
                  <a:pt x="7965" y="16200"/>
                  <a:pt x="7965" y="16560"/>
                </a:cubicBezTo>
                <a:cubicBezTo>
                  <a:pt x="7965" y="16920"/>
                  <a:pt x="7695" y="17280"/>
                  <a:pt x="7425" y="17280"/>
                </a:cubicBezTo>
                <a:cubicBezTo>
                  <a:pt x="7155" y="17280"/>
                  <a:pt x="6885" y="16920"/>
                  <a:pt x="6885" y="16560"/>
                </a:cubicBezTo>
                <a:cubicBezTo>
                  <a:pt x="6885" y="16200"/>
                  <a:pt x="7155" y="15840"/>
                  <a:pt x="7425" y="15840"/>
                </a:cubicBezTo>
                <a:close/>
                <a:moveTo>
                  <a:pt x="4185" y="15840"/>
                </a:moveTo>
                <a:cubicBezTo>
                  <a:pt x="4455" y="15840"/>
                  <a:pt x="4590" y="16200"/>
                  <a:pt x="4590" y="16560"/>
                </a:cubicBezTo>
                <a:cubicBezTo>
                  <a:pt x="4590" y="16920"/>
                  <a:pt x="4455" y="17280"/>
                  <a:pt x="4185" y="17280"/>
                </a:cubicBezTo>
                <a:cubicBezTo>
                  <a:pt x="3780" y="17280"/>
                  <a:pt x="3645" y="16920"/>
                  <a:pt x="3645" y="16560"/>
                </a:cubicBezTo>
                <a:cubicBezTo>
                  <a:pt x="3645" y="16200"/>
                  <a:pt x="3780" y="15840"/>
                  <a:pt x="4185" y="15840"/>
                </a:cubicBezTo>
                <a:close/>
                <a:moveTo>
                  <a:pt x="9045" y="9360"/>
                </a:moveTo>
                <a:cubicBezTo>
                  <a:pt x="5940" y="9360"/>
                  <a:pt x="5940" y="9360"/>
                  <a:pt x="5940" y="9360"/>
                </a:cubicBezTo>
                <a:cubicBezTo>
                  <a:pt x="5670" y="9360"/>
                  <a:pt x="5400" y="9720"/>
                  <a:pt x="5400" y="9900"/>
                </a:cubicBezTo>
                <a:cubicBezTo>
                  <a:pt x="5400" y="14220"/>
                  <a:pt x="5400" y="14220"/>
                  <a:pt x="5400" y="14220"/>
                </a:cubicBezTo>
                <a:cubicBezTo>
                  <a:pt x="5400" y="14400"/>
                  <a:pt x="5670" y="14760"/>
                  <a:pt x="5940" y="14760"/>
                </a:cubicBezTo>
                <a:cubicBezTo>
                  <a:pt x="9045" y="14760"/>
                  <a:pt x="9045" y="14760"/>
                  <a:pt x="9045" y="14760"/>
                </a:cubicBezTo>
                <a:cubicBezTo>
                  <a:pt x="9315" y="14760"/>
                  <a:pt x="9450" y="14400"/>
                  <a:pt x="9450" y="14220"/>
                </a:cubicBezTo>
                <a:cubicBezTo>
                  <a:pt x="9450" y="9900"/>
                  <a:pt x="9450" y="9900"/>
                  <a:pt x="9450" y="9900"/>
                </a:cubicBezTo>
                <a:cubicBezTo>
                  <a:pt x="9450" y="9720"/>
                  <a:pt x="9315" y="9360"/>
                  <a:pt x="9045" y="9360"/>
                </a:cubicBezTo>
                <a:close/>
                <a:moveTo>
                  <a:pt x="8640" y="13500"/>
                </a:moveTo>
                <a:cubicBezTo>
                  <a:pt x="6345" y="13500"/>
                  <a:pt x="6345" y="13500"/>
                  <a:pt x="6345" y="13500"/>
                </a:cubicBezTo>
                <a:cubicBezTo>
                  <a:pt x="6345" y="10620"/>
                  <a:pt x="6345" y="10620"/>
                  <a:pt x="6345" y="10620"/>
                </a:cubicBezTo>
                <a:cubicBezTo>
                  <a:pt x="8640" y="10620"/>
                  <a:pt x="8640" y="10620"/>
                  <a:pt x="8640" y="10620"/>
                </a:cubicBezTo>
                <a:cubicBezTo>
                  <a:pt x="8640" y="13500"/>
                  <a:pt x="8640" y="13500"/>
                  <a:pt x="8640" y="13500"/>
                </a:cubicBezTo>
                <a:close/>
                <a:moveTo>
                  <a:pt x="20115" y="1440"/>
                </a:moveTo>
                <a:cubicBezTo>
                  <a:pt x="16875" y="1440"/>
                  <a:pt x="16875" y="1440"/>
                  <a:pt x="16875" y="1440"/>
                </a:cubicBezTo>
                <a:cubicBezTo>
                  <a:pt x="16875" y="720"/>
                  <a:pt x="16875" y="720"/>
                  <a:pt x="16875" y="720"/>
                </a:cubicBezTo>
                <a:cubicBezTo>
                  <a:pt x="16875" y="360"/>
                  <a:pt x="16605" y="0"/>
                  <a:pt x="16335" y="0"/>
                </a:cubicBezTo>
                <a:cubicBezTo>
                  <a:pt x="16065" y="0"/>
                  <a:pt x="15795" y="360"/>
                  <a:pt x="15795" y="720"/>
                </a:cubicBezTo>
                <a:cubicBezTo>
                  <a:pt x="15795" y="1440"/>
                  <a:pt x="15795" y="1440"/>
                  <a:pt x="15795" y="1440"/>
                </a:cubicBezTo>
                <a:cubicBezTo>
                  <a:pt x="13095" y="1440"/>
                  <a:pt x="13095" y="1440"/>
                  <a:pt x="13095" y="1440"/>
                </a:cubicBezTo>
                <a:cubicBezTo>
                  <a:pt x="13095" y="720"/>
                  <a:pt x="13095" y="720"/>
                  <a:pt x="13095" y="720"/>
                </a:cubicBezTo>
                <a:cubicBezTo>
                  <a:pt x="13095" y="360"/>
                  <a:pt x="12960" y="0"/>
                  <a:pt x="12690" y="0"/>
                </a:cubicBezTo>
                <a:cubicBezTo>
                  <a:pt x="12420" y="0"/>
                  <a:pt x="12150" y="360"/>
                  <a:pt x="12150" y="720"/>
                </a:cubicBezTo>
                <a:cubicBezTo>
                  <a:pt x="12150" y="1440"/>
                  <a:pt x="12150" y="1440"/>
                  <a:pt x="12150" y="1440"/>
                </a:cubicBezTo>
                <a:cubicBezTo>
                  <a:pt x="9450" y="1440"/>
                  <a:pt x="9450" y="1440"/>
                  <a:pt x="9450" y="1440"/>
                </a:cubicBezTo>
                <a:cubicBezTo>
                  <a:pt x="9450" y="720"/>
                  <a:pt x="9450" y="720"/>
                  <a:pt x="9450" y="720"/>
                </a:cubicBezTo>
                <a:cubicBezTo>
                  <a:pt x="9450" y="360"/>
                  <a:pt x="9180" y="0"/>
                  <a:pt x="8910" y="0"/>
                </a:cubicBezTo>
                <a:cubicBezTo>
                  <a:pt x="8640" y="0"/>
                  <a:pt x="8505" y="360"/>
                  <a:pt x="8505" y="720"/>
                </a:cubicBezTo>
                <a:cubicBezTo>
                  <a:pt x="8505" y="1440"/>
                  <a:pt x="8505" y="1440"/>
                  <a:pt x="8505" y="1440"/>
                </a:cubicBezTo>
                <a:cubicBezTo>
                  <a:pt x="5805" y="1440"/>
                  <a:pt x="5805" y="1440"/>
                  <a:pt x="5805" y="1440"/>
                </a:cubicBezTo>
                <a:cubicBezTo>
                  <a:pt x="5805" y="720"/>
                  <a:pt x="5805" y="720"/>
                  <a:pt x="5805" y="720"/>
                </a:cubicBezTo>
                <a:cubicBezTo>
                  <a:pt x="5805" y="360"/>
                  <a:pt x="5535" y="0"/>
                  <a:pt x="5265" y="0"/>
                </a:cubicBezTo>
                <a:cubicBezTo>
                  <a:pt x="4995" y="0"/>
                  <a:pt x="4725" y="360"/>
                  <a:pt x="4725" y="720"/>
                </a:cubicBezTo>
                <a:cubicBezTo>
                  <a:pt x="4725" y="1440"/>
                  <a:pt x="4725" y="1440"/>
                  <a:pt x="4725" y="1440"/>
                </a:cubicBezTo>
                <a:cubicBezTo>
                  <a:pt x="1485" y="1440"/>
                  <a:pt x="1485" y="1440"/>
                  <a:pt x="1485" y="1440"/>
                </a:cubicBezTo>
                <a:cubicBezTo>
                  <a:pt x="675" y="1440"/>
                  <a:pt x="0" y="2340"/>
                  <a:pt x="0" y="3420"/>
                </a:cubicBezTo>
                <a:cubicBezTo>
                  <a:pt x="0" y="19620"/>
                  <a:pt x="0" y="19620"/>
                  <a:pt x="0" y="19620"/>
                </a:cubicBezTo>
                <a:cubicBezTo>
                  <a:pt x="0" y="20700"/>
                  <a:pt x="675" y="21600"/>
                  <a:pt x="1485" y="21600"/>
                </a:cubicBezTo>
                <a:cubicBezTo>
                  <a:pt x="20115" y="21600"/>
                  <a:pt x="20115" y="21600"/>
                  <a:pt x="20115" y="21600"/>
                </a:cubicBezTo>
                <a:cubicBezTo>
                  <a:pt x="20925" y="21600"/>
                  <a:pt x="21600" y="20700"/>
                  <a:pt x="21600" y="19620"/>
                </a:cubicBezTo>
                <a:cubicBezTo>
                  <a:pt x="21600" y="3420"/>
                  <a:pt x="21600" y="3420"/>
                  <a:pt x="21600" y="3420"/>
                </a:cubicBezTo>
                <a:cubicBezTo>
                  <a:pt x="21600" y="2340"/>
                  <a:pt x="20925" y="1440"/>
                  <a:pt x="20115" y="1440"/>
                </a:cubicBezTo>
                <a:close/>
                <a:moveTo>
                  <a:pt x="20115" y="20340"/>
                </a:moveTo>
                <a:cubicBezTo>
                  <a:pt x="1485" y="20340"/>
                  <a:pt x="1485" y="20340"/>
                  <a:pt x="1485" y="20340"/>
                </a:cubicBezTo>
                <a:cubicBezTo>
                  <a:pt x="1215" y="20340"/>
                  <a:pt x="945" y="19980"/>
                  <a:pt x="945" y="19620"/>
                </a:cubicBezTo>
                <a:cubicBezTo>
                  <a:pt x="945" y="3420"/>
                  <a:pt x="945" y="3420"/>
                  <a:pt x="945" y="3420"/>
                </a:cubicBezTo>
                <a:cubicBezTo>
                  <a:pt x="945" y="3060"/>
                  <a:pt x="1215" y="2700"/>
                  <a:pt x="1485" y="2700"/>
                </a:cubicBezTo>
                <a:cubicBezTo>
                  <a:pt x="4725" y="2700"/>
                  <a:pt x="4725" y="2700"/>
                  <a:pt x="4725" y="2700"/>
                </a:cubicBezTo>
                <a:cubicBezTo>
                  <a:pt x="4725" y="3600"/>
                  <a:pt x="4725" y="3600"/>
                  <a:pt x="4725" y="3600"/>
                </a:cubicBezTo>
                <a:cubicBezTo>
                  <a:pt x="4725" y="3960"/>
                  <a:pt x="4995" y="4140"/>
                  <a:pt x="5265" y="4140"/>
                </a:cubicBezTo>
                <a:cubicBezTo>
                  <a:pt x="5535" y="4140"/>
                  <a:pt x="5805" y="3960"/>
                  <a:pt x="5805" y="3600"/>
                </a:cubicBezTo>
                <a:cubicBezTo>
                  <a:pt x="5805" y="2700"/>
                  <a:pt x="5805" y="2700"/>
                  <a:pt x="5805" y="2700"/>
                </a:cubicBezTo>
                <a:cubicBezTo>
                  <a:pt x="8505" y="2700"/>
                  <a:pt x="8505" y="2700"/>
                  <a:pt x="8505" y="2700"/>
                </a:cubicBezTo>
                <a:cubicBezTo>
                  <a:pt x="8505" y="3600"/>
                  <a:pt x="8505" y="3600"/>
                  <a:pt x="8505" y="3600"/>
                </a:cubicBezTo>
                <a:cubicBezTo>
                  <a:pt x="8505" y="3960"/>
                  <a:pt x="8640" y="4140"/>
                  <a:pt x="8910" y="4140"/>
                </a:cubicBezTo>
                <a:cubicBezTo>
                  <a:pt x="9180" y="4140"/>
                  <a:pt x="9450" y="3960"/>
                  <a:pt x="9450" y="3600"/>
                </a:cubicBezTo>
                <a:cubicBezTo>
                  <a:pt x="9450" y="2700"/>
                  <a:pt x="9450" y="2700"/>
                  <a:pt x="9450" y="2700"/>
                </a:cubicBezTo>
                <a:cubicBezTo>
                  <a:pt x="12150" y="2700"/>
                  <a:pt x="12150" y="2700"/>
                  <a:pt x="12150" y="2700"/>
                </a:cubicBezTo>
                <a:cubicBezTo>
                  <a:pt x="12150" y="3600"/>
                  <a:pt x="12150" y="3600"/>
                  <a:pt x="12150" y="3600"/>
                </a:cubicBezTo>
                <a:cubicBezTo>
                  <a:pt x="12150" y="3960"/>
                  <a:pt x="12420" y="4140"/>
                  <a:pt x="12690" y="4140"/>
                </a:cubicBezTo>
                <a:cubicBezTo>
                  <a:pt x="12960" y="4140"/>
                  <a:pt x="13095" y="3960"/>
                  <a:pt x="13095" y="3600"/>
                </a:cubicBezTo>
                <a:cubicBezTo>
                  <a:pt x="13095" y="2700"/>
                  <a:pt x="13095" y="2700"/>
                  <a:pt x="13095" y="2700"/>
                </a:cubicBezTo>
                <a:cubicBezTo>
                  <a:pt x="15795" y="2700"/>
                  <a:pt x="15795" y="2700"/>
                  <a:pt x="15795" y="2700"/>
                </a:cubicBezTo>
                <a:cubicBezTo>
                  <a:pt x="15795" y="3600"/>
                  <a:pt x="15795" y="3600"/>
                  <a:pt x="15795" y="3600"/>
                </a:cubicBezTo>
                <a:cubicBezTo>
                  <a:pt x="15795" y="3960"/>
                  <a:pt x="16065" y="4140"/>
                  <a:pt x="16335" y="4140"/>
                </a:cubicBezTo>
                <a:cubicBezTo>
                  <a:pt x="16605" y="4140"/>
                  <a:pt x="16875" y="3960"/>
                  <a:pt x="16875" y="3600"/>
                </a:cubicBezTo>
                <a:cubicBezTo>
                  <a:pt x="16875" y="2700"/>
                  <a:pt x="16875" y="2700"/>
                  <a:pt x="16875" y="2700"/>
                </a:cubicBezTo>
                <a:cubicBezTo>
                  <a:pt x="20115" y="2700"/>
                  <a:pt x="20115" y="2700"/>
                  <a:pt x="20115" y="2700"/>
                </a:cubicBezTo>
                <a:cubicBezTo>
                  <a:pt x="20385" y="2700"/>
                  <a:pt x="20655" y="3060"/>
                  <a:pt x="20655" y="34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980"/>
                  <a:pt x="20385" y="20340"/>
                  <a:pt x="20115" y="20340"/>
                </a:cubicBezTo>
                <a:close/>
              </a:path>
            </a:pathLst>
          </a:custGeom>
          <a:solidFill>
            <a:srgbClr val="8DA616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Freeform 21"/>
          <p:cNvSpPr/>
          <p:nvPr/>
        </p:nvSpPr>
        <p:spPr>
          <a:xfrm>
            <a:off x="211078" y="3301787"/>
            <a:ext cx="479920" cy="3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5" y="7020"/>
                </a:moveTo>
                <a:cubicBezTo>
                  <a:pt x="17820" y="7020"/>
                  <a:pt x="17955" y="7200"/>
                  <a:pt x="17955" y="7560"/>
                </a:cubicBezTo>
                <a:cubicBezTo>
                  <a:pt x="17955" y="7920"/>
                  <a:pt x="17820" y="8280"/>
                  <a:pt x="17415" y="8280"/>
                </a:cubicBezTo>
                <a:cubicBezTo>
                  <a:pt x="17145" y="8280"/>
                  <a:pt x="17010" y="7920"/>
                  <a:pt x="17010" y="7560"/>
                </a:cubicBezTo>
                <a:cubicBezTo>
                  <a:pt x="17010" y="7200"/>
                  <a:pt x="17145" y="7020"/>
                  <a:pt x="17415" y="7020"/>
                </a:cubicBezTo>
                <a:close/>
                <a:moveTo>
                  <a:pt x="14175" y="7020"/>
                </a:moveTo>
                <a:cubicBezTo>
                  <a:pt x="14445" y="7020"/>
                  <a:pt x="14715" y="7200"/>
                  <a:pt x="14715" y="7560"/>
                </a:cubicBezTo>
                <a:cubicBezTo>
                  <a:pt x="14715" y="7920"/>
                  <a:pt x="14445" y="8280"/>
                  <a:pt x="14175" y="8280"/>
                </a:cubicBezTo>
                <a:cubicBezTo>
                  <a:pt x="13905" y="8280"/>
                  <a:pt x="13635" y="7920"/>
                  <a:pt x="13635" y="7560"/>
                </a:cubicBezTo>
                <a:cubicBezTo>
                  <a:pt x="13635" y="7200"/>
                  <a:pt x="13905" y="7020"/>
                  <a:pt x="14175" y="7020"/>
                </a:cubicBezTo>
                <a:close/>
                <a:moveTo>
                  <a:pt x="10800" y="7020"/>
                </a:moveTo>
                <a:cubicBezTo>
                  <a:pt x="11070" y="7020"/>
                  <a:pt x="11340" y="7200"/>
                  <a:pt x="11340" y="7560"/>
                </a:cubicBezTo>
                <a:cubicBezTo>
                  <a:pt x="11340" y="7920"/>
                  <a:pt x="11070" y="8280"/>
                  <a:pt x="10800" y="8280"/>
                </a:cubicBezTo>
                <a:cubicBezTo>
                  <a:pt x="10530" y="8280"/>
                  <a:pt x="10260" y="7920"/>
                  <a:pt x="10260" y="7560"/>
                </a:cubicBezTo>
                <a:cubicBezTo>
                  <a:pt x="10260" y="7200"/>
                  <a:pt x="10530" y="7020"/>
                  <a:pt x="10800" y="7020"/>
                </a:cubicBezTo>
                <a:close/>
                <a:moveTo>
                  <a:pt x="7425" y="7020"/>
                </a:moveTo>
                <a:cubicBezTo>
                  <a:pt x="7695" y="7020"/>
                  <a:pt x="7965" y="7200"/>
                  <a:pt x="7965" y="7560"/>
                </a:cubicBezTo>
                <a:cubicBezTo>
                  <a:pt x="7965" y="7920"/>
                  <a:pt x="7695" y="8280"/>
                  <a:pt x="7425" y="8280"/>
                </a:cubicBezTo>
                <a:cubicBezTo>
                  <a:pt x="7155" y="8280"/>
                  <a:pt x="6885" y="7920"/>
                  <a:pt x="6885" y="7560"/>
                </a:cubicBezTo>
                <a:cubicBezTo>
                  <a:pt x="6885" y="7200"/>
                  <a:pt x="7155" y="7020"/>
                  <a:pt x="7425" y="7020"/>
                </a:cubicBezTo>
                <a:close/>
                <a:moveTo>
                  <a:pt x="4185" y="7020"/>
                </a:moveTo>
                <a:cubicBezTo>
                  <a:pt x="4455" y="7020"/>
                  <a:pt x="4590" y="7200"/>
                  <a:pt x="4590" y="7560"/>
                </a:cubicBezTo>
                <a:cubicBezTo>
                  <a:pt x="4590" y="7920"/>
                  <a:pt x="4455" y="8280"/>
                  <a:pt x="4185" y="8280"/>
                </a:cubicBezTo>
                <a:cubicBezTo>
                  <a:pt x="3780" y="8280"/>
                  <a:pt x="3645" y="7920"/>
                  <a:pt x="3645" y="7560"/>
                </a:cubicBezTo>
                <a:cubicBezTo>
                  <a:pt x="3645" y="7200"/>
                  <a:pt x="3780" y="7020"/>
                  <a:pt x="4185" y="7020"/>
                </a:cubicBezTo>
                <a:close/>
                <a:moveTo>
                  <a:pt x="17415" y="11340"/>
                </a:moveTo>
                <a:cubicBezTo>
                  <a:pt x="17820" y="11340"/>
                  <a:pt x="17955" y="11700"/>
                  <a:pt x="17955" y="12060"/>
                </a:cubicBezTo>
                <a:cubicBezTo>
                  <a:pt x="17955" y="12420"/>
                  <a:pt x="17820" y="12780"/>
                  <a:pt x="17415" y="12780"/>
                </a:cubicBezTo>
                <a:cubicBezTo>
                  <a:pt x="17145" y="12780"/>
                  <a:pt x="17010" y="12420"/>
                  <a:pt x="17010" y="12060"/>
                </a:cubicBezTo>
                <a:cubicBezTo>
                  <a:pt x="17010" y="11700"/>
                  <a:pt x="17145" y="11340"/>
                  <a:pt x="17415" y="11340"/>
                </a:cubicBezTo>
                <a:close/>
                <a:moveTo>
                  <a:pt x="14175" y="11340"/>
                </a:moveTo>
                <a:cubicBezTo>
                  <a:pt x="14445" y="11340"/>
                  <a:pt x="14715" y="11700"/>
                  <a:pt x="14715" y="12060"/>
                </a:cubicBezTo>
                <a:cubicBezTo>
                  <a:pt x="14715" y="12420"/>
                  <a:pt x="14445" y="12780"/>
                  <a:pt x="14175" y="12780"/>
                </a:cubicBezTo>
                <a:cubicBezTo>
                  <a:pt x="13905" y="12780"/>
                  <a:pt x="13635" y="12420"/>
                  <a:pt x="13635" y="12060"/>
                </a:cubicBezTo>
                <a:cubicBezTo>
                  <a:pt x="13635" y="11700"/>
                  <a:pt x="13905" y="11340"/>
                  <a:pt x="14175" y="11340"/>
                </a:cubicBezTo>
                <a:close/>
                <a:moveTo>
                  <a:pt x="10800" y="11340"/>
                </a:moveTo>
                <a:cubicBezTo>
                  <a:pt x="11070" y="11340"/>
                  <a:pt x="11340" y="11700"/>
                  <a:pt x="11340" y="12060"/>
                </a:cubicBezTo>
                <a:cubicBezTo>
                  <a:pt x="11340" y="12420"/>
                  <a:pt x="11070" y="12780"/>
                  <a:pt x="10800" y="12780"/>
                </a:cubicBezTo>
                <a:cubicBezTo>
                  <a:pt x="10530" y="12780"/>
                  <a:pt x="10260" y="12420"/>
                  <a:pt x="10260" y="12060"/>
                </a:cubicBezTo>
                <a:cubicBezTo>
                  <a:pt x="10260" y="11700"/>
                  <a:pt x="10530" y="11340"/>
                  <a:pt x="10800" y="11340"/>
                </a:cubicBezTo>
                <a:close/>
                <a:moveTo>
                  <a:pt x="4185" y="11340"/>
                </a:moveTo>
                <a:cubicBezTo>
                  <a:pt x="4455" y="11340"/>
                  <a:pt x="4590" y="11700"/>
                  <a:pt x="4590" y="12060"/>
                </a:cubicBezTo>
                <a:cubicBezTo>
                  <a:pt x="4590" y="12420"/>
                  <a:pt x="4455" y="12780"/>
                  <a:pt x="4185" y="12780"/>
                </a:cubicBezTo>
                <a:cubicBezTo>
                  <a:pt x="3780" y="12780"/>
                  <a:pt x="3645" y="12420"/>
                  <a:pt x="3645" y="12060"/>
                </a:cubicBezTo>
                <a:cubicBezTo>
                  <a:pt x="3645" y="11700"/>
                  <a:pt x="3780" y="11340"/>
                  <a:pt x="4185" y="11340"/>
                </a:cubicBezTo>
                <a:close/>
                <a:moveTo>
                  <a:pt x="17415" y="15840"/>
                </a:moveTo>
                <a:cubicBezTo>
                  <a:pt x="17820" y="15840"/>
                  <a:pt x="17955" y="16200"/>
                  <a:pt x="17955" y="16560"/>
                </a:cubicBezTo>
                <a:cubicBezTo>
                  <a:pt x="17955" y="16920"/>
                  <a:pt x="17820" y="17280"/>
                  <a:pt x="17415" y="17280"/>
                </a:cubicBezTo>
                <a:cubicBezTo>
                  <a:pt x="17145" y="17280"/>
                  <a:pt x="17010" y="16920"/>
                  <a:pt x="17010" y="16560"/>
                </a:cubicBezTo>
                <a:cubicBezTo>
                  <a:pt x="17010" y="16200"/>
                  <a:pt x="17145" y="15840"/>
                  <a:pt x="17415" y="15840"/>
                </a:cubicBezTo>
                <a:close/>
                <a:moveTo>
                  <a:pt x="14175" y="15840"/>
                </a:moveTo>
                <a:cubicBezTo>
                  <a:pt x="14445" y="15840"/>
                  <a:pt x="14715" y="16200"/>
                  <a:pt x="14715" y="16560"/>
                </a:cubicBezTo>
                <a:cubicBezTo>
                  <a:pt x="14715" y="16920"/>
                  <a:pt x="14445" y="17280"/>
                  <a:pt x="14175" y="17280"/>
                </a:cubicBezTo>
                <a:cubicBezTo>
                  <a:pt x="13905" y="17280"/>
                  <a:pt x="13635" y="16920"/>
                  <a:pt x="13635" y="16560"/>
                </a:cubicBezTo>
                <a:cubicBezTo>
                  <a:pt x="13635" y="16200"/>
                  <a:pt x="13905" y="15840"/>
                  <a:pt x="14175" y="15840"/>
                </a:cubicBezTo>
                <a:close/>
                <a:moveTo>
                  <a:pt x="10800" y="15840"/>
                </a:moveTo>
                <a:cubicBezTo>
                  <a:pt x="11070" y="15840"/>
                  <a:pt x="11340" y="16200"/>
                  <a:pt x="11340" y="16560"/>
                </a:cubicBezTo>
                <a:cubicBezTo>
                  <a:pt x="11340" y="16920"/>
                  <a:pt x="11070" y="17280"/>
                  <a:pt x="10800" y="17280"/>
                </a:cubicBezTo>
                <a:cubicBezTo>
                  <a:pt x="10530" y="17280"/>
                  <a:pt x="10260" y="16920"/>
                  <a:pt x="10260" y="16560"/>
                </a:cubicBezTo>
                <a:cubicBezTo>
                  <a:pt x="10260" y="16200"/>
                  <a:pt x="10530" y="15840"/>
                  <a:pt x="10800" y="15840"/>
                </a:cubicBezTo>
                <a:close/>
                <a:moveTo>
                  <a:pt x="7425" y="15840"/>
                </a:moveTo>
                <a:cubicBezTo>
                  <a:pt x="7695" y="15840"/>
                  <a:pt x="7965" y="16200"/>
                  <a:pt x="7965" y="16560"/>
                </a:cubicBezTo>
                <a:cubicBezTo>
                  <a:pt x="7965" y="16920"/>
                  <a:pt x="7695" y="17280"/>
                  <a:pt x="7425" y="17280"/>
                </a:cubicBezTo>
                <a:cubicBezTo>
                  <a:pt x="7155" y="17280"/>
                  <a:pt x="6885" y="16920"/>
                  <a:pt x="6885" y="16560"/>
                </a:cubicBezTo>
                <a:cubicBezTo>
                  <a:pt x="6885" y="16200"/>
                  <a:pt x="7155" y="15840"/>
                  <a:pt x="7425" y="15840"/>
                </a:cubicBezTo>
                <a:close/>
                <a:moveTo>
                  <a:pt x="4185" y="15840"/>
                </a:moveTo>
                <a:cubicBezTo>
                  <a:pt x="4455" y="15840"/>
                  <a:pt x="4590" y="16200"/>
                  <a:pt x="4590" y="16560"/>
                </a:cubicBezTo>
                <a:cubicBezTo>
                  <a:pt x="4590" y="16920"/>
                  <a:pt x="4455" y="17280"/>
                  <a:pt x="4185" y="17280"/>
                </a:cubicBezTo>
                <a:cubicBezTo>
                  <a:pt x="3780" y="17280"/>
                  <a:pt x="3645" y="16920"/>
                  <a:pt x="3645" y="16560"/>
                </a:cubicBezTo>
                <a:cubicBezTo>
                  <a:pt x="3645" y="16200"/>
                  <a:pt x="3780" y="15840"/>
                  <a:pt x="4185" y="15840"/>
                </a:cubicBezTo>
                <a:close/>
                <a:moveTo>
                  <a:pt x="9045" y="9360"/>
                </a:moveTo>
                <a:cubicBezTo>
                  <a:pt x="5940" y="9360"/>
                  <a:pt x="5940" y="9360"/>
                  <a:pt x="5940" y="9360"/>
                </a:cubicBezTo>
                <a:cubicBezTo>
                  <a:pt x="5670" y="9360"/>
                  <a:pt x="5400" y="9720"/>
                  <a:pt x="5400" y="9900"/>
                </a:cubicBezTo>
                <a:cubicBezTo>
                  <a:pt x="5400" y="14220"/>
                  <a:pt x="5400" y="14220"/>
                  <a:pt x="5400" y="14220"/>
                </a:cubicBezTo>
                <a:cubicBezTo>
                  <a:pt x="5400" y="14400"/>
                  <a:pt x="5670" y="14760"/>
                  <a:pt x="5940" y="14760"/>
                </a:cubicBezTo>
                <a:cubicBezTo>
                  <a:pt x="9045" y="14760"/>
                  <a:pt x="9045" y="14760"/>
                  <a:pt x="9045" y="14760"/>
                </a:cubicBezTo>
                <a:cubicBezTo>
                  <a:pt x="9315" y="14760"/>
                  <a:pt x="9450" y="14400"/>
                  <a:pt x="9450" y="14220"/>
                </a:cubicBezTo>
                <a:cubicBezTo>
                  <a:pt x="9450" y="9900"/>
                  <a:pt x="9450" y="9900"/>
                  <a:pt x="9450" y="9900"/>
                </a:cubicBezTo>
                <a:cubicBezTo>
                  <a:pt x="9450" y="9720"/>
                  <a:pt x="9315" y="9360"/>
                  <a:pt x="9045" y="9360"/>
                </a:cubicBezTo>
                <a:close/>
                <a:moveTo>
                  <a:pt x="8640" y="13500"/>
                </a:moveTo>
                <a:cubicBezTo>
                  <a:pt x="6345" y="13500"/>
                  <a:pt x="6345" y="13500"/>
                  <a:pt x="6345" y="13500"/>
                </a:cubicBezTo>
                <a:cubicBezTo>
                  <a:pt x="6345" y="10620"/>
                  <a:pt x="6345" y="10620"/>
                  <a:pt x="6345" y="10620"/>
                </a:cubicBezTo>
                <a:cubicBezTo>
                  <a:pt x="8640" y="10620"/>
                  <a:pt x="8640" y="10620"/>
                  <a:pt x="8640" y="10620"/>
                </a:cubicBezTo>
                <a:cubicBezTo>
                  <a:pt x="8640" y="13500"/>
                  <a:pt x="8640" y="13500"/>
                  <a:pt x="8640" y="13500"/>
                </a:cubicBezTo>
                <a:close/>
                <a:moveTo>
                  <a:pt x="20115" y="1440"/>
                </a:moveTo>
                <a:cubicBezTo>
                  <a:pt x="16875" y="1440"/>
                  <a:pt x="16875" y="1440"/>
                  <a:pt x="16875" y="1440"/>
                </a:cubicBezTo>
                <a:cubicBezTo>
                  <a:pt x="16875" y="720"/>
                  <a:pt x="16875" y="720"/>
                  <a:pt x="16875" y="720"/>
                </a:cubicBezTo>
                <a:cubicBezTo>
                  <a:pt x="16875" y="360"/>
                  <a:pt x="16605" y="0"/>
                  <a:pt x="16335" y="0"/>
                </a:cubicBezTo>
                <a:cubicBezTo>
                  <a:pt x="16065" y="0"/>
                  <a:pt x="15795" y="360"/>
                  <a:pt x="15795" y="720"/>
                </a:cubicBezTo>
                <a:cubicBezTo>
                  <a:pt x="15795" y="1440"/>
                  <a:pt x="15795" y="1440"/>
                  <a:pt x="15795" y="1440"/>
                </a:cubicBezTo>
                <a:cubicBezTo>
                  <a:pt x="13095" y="1440"/>
                  <a:pt x="13095" y="1440"/>
                  <a:pt x="13095" y="1440"/>
                </a:cubicBezTo>
                <a:cubicBezTo>
                  <a:pt x="13095" y="720"/>
                  <a:pt x="13095" y="720"/>
                  <a:pt x="13095" y="720"/>
                </a:cubicBezTo>
                <a:cubicBezTo>
                  <a:pt x="13095" y="360"/>
                  <a:pt x="12960" y="0"/>
                  <a:pt x="12690" y="0"/>
                </a:cubicBezTo>
                <a:cubicBezTo>
                  <a:pt x="12420" y="0"/>
                  <a:pt x="12150" y="360"/>
                  <a:pt x="12150" y="720"/>
                </a:cubicBezTo>
                <a:cubicBezTo>
                  <a:pt x="12150" y="1440"/>
                  <a:pt x="12150" y="1440"/>
                  <a:pt x="12150" y="1440"/>
                </a:cubicBezTo>
                <a:cubicBezTo>
                  <a:pt x="9450" y="1440"/>
                  <a:pt x="9450" y="1440"/>
                  <a:pt x="9450" y="1440"/>
                </a:cubicBezTo>
                <a:cubicBezTo>
                  <a:pt x="9450" y="720"/>
                  <a:pt x="9450" y="720"/>
                  <a:pt x="9450" y="720"/>
                </a:cubicBezTo>
                <a:cubicBezTo>
                  <a:pt x="9450" y="360"/>
                  <a:pt x="9180" y="0"/>
                  <a:pt x="8910" y="0"/>
                </a:cubicBezTo>
                <a:cubicBezTo>
                  <a:pt x="8640" y="0"/>
                  <a:pt x="8505" y="360"/>
                  <a:pt x="8505" y="720"/>
                </a:cubicBezTo>
                <a:cubicBezTo>
                  <a:pt x="8505" y="1440"/>
                  <a:pt x="8505" y="1440"/>
                  <a:pt x="8505" y="1440"/>
                </a:cubicBezTo>
                <a:cubicBezTo>
                  <a:pt x="5805" y="1440"/>
                  <a:pt x="5805" y="1440"/>
                  <a:pt x="5805" y="1440"/>
                </a:cubicBezTo>
                <a:cubicBezTo>
                  <a:pt x="5805" y="720"/>
                  <a:pt x="5805" y="720"/>
                  <a:pt x="5805" y="720"/>
                </a:cubicBezTo>
                <a:cubicBezTo>
                  <a:pt x="5805" y="360"/>
                  <a:pt x="5535" y="0"/>
                  <a:pt x="5265" y="0"/>
                </a:cubicBezTo>
                <a:cubicBezTo>
                  <a:pt x="4995" y="0"/>
                  <a:pt x="4725" y="360"/>
                  <a:pt x="4725" y="720"/>
                </a:cubicBezTo>
                <a:cubicBezTo>
                  <a:pt x="4725" y="1440"/>
                  <a:pt x="4725" y="1440"/>
                  <a:pt x="4725" y="1440"/>
                </a:cubicBezTo>
                <a:cubicBezTo>
                  <a:pt x="1485" y="1440"/>
                  <a:pt x="1485" y="1440"/>
                  <a:pt x="1485" y="1440"/>
                </a:cubicBezTo>
                <a:cubicBezTo>
                  <a:pt x="675" y="1440"/>
                  <a:pt x="0" y="2340"/>
                  <a:pt x="0" y="3420"/>
                </a:cubicBezTo>
                <a:cubicBezTo>
                  <a:pt x="0" y="19620"/>
                  <a:pt x="0" y="19620"/>
                  <a:pt x="0" y="19620"/>
                </a:cubicBezTo>
                <a:cubicBezTo>
                  <a:pt x="0" y="20700"/>
                  <a:pt x="675" y="21600"/>
                  <a:pt x="1485" y="21600"/>
                </a:cubicBezTo>
                <a:cubicBezTo>
                  <a:pt x="20115" y="21600"/>
                  <a:pt x="20115" y="21600"/>
                  <a:pt x="20115" y="21600"/>
                </a:cubicBezTo>
                <a:cubicBezTo>
                  <a:pt x="20925" y="21600"/>
                  <a:pt x="21600" y="20700"/>
                  <a:pt x="21600" y="19620"/>
                </a:cubicBezTo>
                <a:cubicBezTo>
                  <a:pt x="21600" y="3420"/>
                  <a:pt x="21600" y="3420"/>
                  <a:pt x="21600" y="3420"/>
                </a:cubicBezTo>
                <a:cubicBezTo>
                  <a:pt x="21600" y="2340"/>
                  <a:pt x="20925" y="1440"/>
                  <a:pt x="20115" y="1440"/>
                </a:cubicBezTo>
                <a:close/>
                <a:moveTo>
                  <a:pt x="20115" y="20340"/>
                </a:moveTo>
                <a:cubicBezTo>
                  <a:pt x="1485" y="20340"/>
                  <a:pt x="1485" y="20340"/>
                  <a:pt x="1485" y="20340"/>
                </a:cubicBezTo>
                <a:cubicBezTo>
                  <a:pt x="1215" y="20340"/>
                  <a:pt x="945" y="19980"/>
                  <a:pt x="945" y="19620"/>
                </a:cubicBezTo>
                <a:cubicBezTo>
                  <a:pt x="945" y="3420"/>
                  <a:pt x="945" y="3420"/>
                  <a:pt x="945" y="3420"/>
                </a:cubicBezTo>
                <a:cubicBezTo>
                  <a:pt x="945" y="3060"/>
                  <a:pt x="1215" y="2700"/>
                  <a:pt x="1485" y="2700"/>
                </a:cubicBezTo>
                <a:cubicBezTo>
                  <a:pt x="4725" y="2700"/>
                  <a:pt x="4725" y="2700"/>
                  <a:pt x="4725" y="2700"/>
                </a:cubicBezTo>
                <a:cubicBezTo>
                  <a:pt x="4725" y="3600"/>
                  <a:pt x="4725" y="3600"/>
                  <a:pt x="4725" y="3600"/>
                </a:cubicBezTo>
                <a:cubicBezTo>
                  <a:pt x="4725" y="3960"/>
                  <a:pt x="4995" y="4140"/>
                  <a:pt x="5265" y="4140"/>
                </a:cubicBezTo>
                <a:cubicBezTo>
                  <a:pt x="5535" y="4140"/>
                  <a:pt x="5805" y="3960"/>
                  <a:pt x="5805" y="3600"/>
                </a:cubicBezTo>
                <a:cubicBezTo>
                  <a:pt x="5805" y="2700"/>
                  <a:pt x="5805" y="2700"/>
                  <a:pt x="5805" y="2700"/>
                </a:cubicBezTo>
                <a:cubicBezTo>
                  <a:pt x="8505" y="2700"/>
                  <a:pt x="8505" y="2700"/>
                  <a:pt x="8505" y="2700"/>
                </a:cubicBezTo>
                <a:cubicBezTo>
                  <a:pt x="8505" y="3600"/>
                  <a:pt x="8505" y="3600"/>
                  <a:pt x="8505" y="3600"/>
                </a:cubicBezTo>
                <a:cubicBezTo>
                  <a:pt x="8505" y="3960"/>
                  <a:pt x="8640" y="4140"/>
                  <a:pt x="8910" y="4140"/>
                </a:cubicBezTo>
                <a:cubicBezTo>
                  <a:pt x="9180" y="4140"/>
                  <a:pt x="9450" y="3960"/>
                  <a:pt x="9450" y="3600"/>
                </a:cubicBezTo>
                <a:cubicBezTo>
                  <a:pt x="9450" y="2700"/>
                  <a:pt x="9450" y="2700"/>
                  <a:pt x="9450" y="2700"/>
                </a:cubicBezTo>
                <a:cubicBezTo>
                  <a:pt x="12150" y="2700"/>
                  <a:pt x="12150" y="2700"/>
                  <a:pt x="12150" y="2700"/>
                </a:cubicBezTo>
                <a:cubicBezTo>
                  <a:pt x="12150" y="3600"/>
                  <a:pt x="12150" y="3600"/>
                  <a:pt x="12150" y="3600"/>
                </a:cubicBezTo>
                <a:cubicBezTo>
                  <a:pt x="12150" y="3960"/>
                  <a:pt x="12420" y="4140"/>
                  <a:pt x="12690" y="4140"/>
                </a:cubicBezTo>
                <a:cubicBezTo>
                  <a:pt x="12960" y="4140"/>
                  <a:pt x="13095" y="3960"/>
                  <a:pt x="13095" y="3600"/>
                </a:cubicBezTo>
                <a:cubicBezTo>
                  <a:pt x="13095" y="2700"/>
                  <a:pt x="13095" y="2700"/>
                  <a:pt x="13095" y="2700"/>
                </a:cubicBezTo>
                <a:cubicBezTo>
                  <a:pt x="15795" y="2700"/>
                  <a:pt x="15795" y="2700"/>
                  <a:pt x="15795" y="2700"/>
                </a:cubicBezTo>
                <a:cubicBezTo>
                  <a:pt x="15795" y="3600"/>
                  <a:pt x="15795" y="3600"/>
                  <a:pt x="15795" y="3600"/>
                </a:cubicBezTo>
                <a:cubicBezTo>
                  <a:pt x="15795" y="3960"/>
                  <a:pt x="16065" y="4140"/>
                  <a:pt x="16335" y="4140"/>
                </a:cubicBezTo>
                <a:cubicBezTo>
                  <a:pt x="16605" y="4140"/>
                  <a:pt x="16875" y="3960"/>
                  <a:pt x="16875" y="3600"/>
                </a:cubicBezTo>
                <a:cubicBezTo>
                  <a:pt x="16875" y="2700"/>
                  <a:pt x="16875" y="2700"/>
                  <a:pt x="16875" y="2700"/>
                </a:cubicBezTo>
                <a:cubicBezTo>
                  <a:pt x="20115" y="2700"/>
                  <a:pt x="20115" y="2700"/>
                  <a:pt x="20115" y="2700"/>
                </a:cubicBezTo>
                <a:cubicBezTo>
                  <a:pt x="20385" y="2700"/>
                  <a:pt x="20655" y="3060"/>
                  <a:pt x="20655" y="34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980"/>
                  <a:pt x="20385" y="20340"/>
                  <a:pt x="20115" y="20340"/>
                </a:cubicBezTo>
                <a:close/>
              </a:path>
            </a:pathLst>
          </a:custGeom>
          <a:solidFill>
            <a:srgbClr val="8DA616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Freeform 21"/>
          <p:cNvSpPr/>
          <p:nvPr/>
        </p:nvSpPr>
        <p:spPr>
          <a:xfrm>
            <a:off x="188001" y="2078576"/>
            <a:ext cx="479920" cy="3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5" y="7020"/>
                </a:moveTo>
                <a:cubicBezTo>
                  <a:pt x="17820" y="7020"/>
                  <a:pt x="17955" y="7200"/>
                  <a:pt x="17955" y="7560"/>
                </a:cubicBezTo>
                <a:cubicBezTo>
                  <a:pt x="17955" y="7920"/>
                  <a:pt x="17820" y="8280"/>
                  <a:pt x="17415" y="8280"/>
                </a:cubicBezTo>
                <a:cubicBezTo>
                  <a:pt x="17145" y="8280"/>
                  <a:pt x="17010" y="7920"/>
                  <a:pt x="17010" y="7560"/>
                </a:cubicBezTo>
                <a:cubicBezTo>
                  <a:pt x="17010" y="7200"/>
                  <a:pt x="17145" y="7020"/>
                  <a:pt x="17415" y="7020"/>
                </a:cubicBezTo>
                <a:close/>
                <a:moveTo>
                  <a:pt x="14175" y="7020"/>
                </a:moveTo>
                <a:cubicBezTo>
                  <a:pt x="14445" y="7020"/>
                  <a:pt x="14715" y="7200"/>
                  <a:pt x="14715" y="7560"/>
                </a:cubicBezTo>
                <a:cubicBezTo>
                  <a:pt x="14715" y="7920"/>
                  <a:pt x="14445" y="8280"/>
                  <a:pt x="14175" y="8280"/>
                </a:cubicBezTo>
                <a:cubicBezTo>
                  <a:pt x="13905" y="8280"/>
                  <a:pt x="13635" y="7920"/>
                  <a:pt x="13635" y="7560"/>
                </a:cubicBezTo>
                <a:cubicBezTo>
                  <a:pt x="13635" y="7200"/>
                  <a:pt x="13905" y="7020"/>
                  <a:pt x="14175" y="7020"/>
                </a:cubicBezTo>
                <a:close/>
                <a:moveTo>
                  <a:pt x="10800" y="7020"/>
                </a:moveTo>
                <a:cubicBezTo>
                  <a:pt x="11070" y="7020"/>
                  <a:pt x="11340" y="7200"/>
                  <a:pt x="11340" y="7560"/>
                </a:cubicBezTo>
                <a:cubicBezTo>
                  <a:pt x="11340" y="7920"/>
                  <a:pt x="11070" y="8280"/>
                  <a:pt x="10800" y="8280"/>
                </a:cubicBezTo>
                <a:cubicBezTo>
                  <a:pt x="10530" y="8280"/>
                  <a:pt x="10260" y="7920"/>
                  <a:pt x="10260" y="7560"/>
                </a:cubicBezTo>
                <a:cubicBezTo>
                  <a:pt x="10260" y="7200"/>
                  <a:pt x="10530" y="7020"/>
                  <a:pt x="10800" y="7020"/>
                </a:cubicBezTo>
                <a:close/>
                <a:moveTo>
                  <a:pt x="7425" y="7020"/>
                </a:moveTo>
                <a:cubicBezTo>
                  <a:pt x="7695" y="7020"/>
                  <a:pt x="7965" y="7200"/>
                  <a:pt x="7965" y="7560"/>
                </a:cubicBezTo>
                <a:cubicBezTo>
                  <a:pt x="7965" y="7920"/>
                  <a:pt x="7695" y="8280"/>
                  <a:pt x="7425" y="8280"/>
                </a:cubicBezTo>
                <a:cubicBezTo>
                  <a:pt x="7155" y="8280"/>
                  <a:pt x="6885" y="7920"/>
                  <a:pt x="6885" y="7560"/>
                </a:cubicBezTo>
                <a:cubicBezTo>
                  <a:pt x="6885" y="7200"/>
                  <a:pt x="7155" y="7020"/>
                  <a:pt x="7425" y="7020"/>
                </a:cubicBezTo>
                <a:close/>
                <a:moveTo>
                  <a:pt x="4185" y="7020"/>
                </a:moveTo>
                <a:cubicBezTo>
                  <a:pt x="4455" y="7020"/>
                  <a:pt x="4590" y="7200"/>
                  <a:pt x="4590" y="7560"/>
                </a:cubicBezTo>
                <a:cubicBezTo>
                  <a:pt x="4590" y="7920"/>
                  <a:pt x="4455" y="8280"/>
                  <a:pt x="4185" y="8280"/>
                </a:cubicBezTo>
                <a:cubicBezTo>
                  <a:pt x="3780" y="8280"/>
                  <a:pt x="3645" y="7920"/>
                  <a:pt x="3645" y="7560"/>
                </a:cubicBezTo>
                <a:cubicBezTo>
                  <a:pt x="3645" y="7200"/>
                  <a:pt x="3780" y="7020"/>
                  <a:pt x="4185" y="7020"/>
                </a:cubicBezTo>
                <a:close/>
                <a:moveTo>
                  <a:pt x="17415" y="11340"/>
                </a:moveTo>
                <a:cubicBezTo>
                  <a:pt x="17820" y="11340"/>
                  <a:pt x="17955" y="11700"/>
                  <a:pt x="17955" y="12060"/>
                </a:cubicBezTo>
                <a:cubicBezTo>
                  <a:pt x="17955" y="12420"/>
                  <a:pt x="17820" y="12780"/>
                  <a:pt x="17415" y="12780"/>
                </a:cubicBezTo>
                <a:cubicBezTo>
                  <a:pt x="17145" y="12780"/>
                  <a:pt x="17010" y="12420"/>
                  <a:pt x="17010" y="12060"/>
                </a:cubicBezTo>
                <a:cubicBezTo>
                  <a:pt x="17010" y="11700"/>
                  <a:pt x="17145" y="11340"/>
                  <a:pt x="17415" y="11340"/>
                </a:cubicBezTo>
                <a:close/>
                <a:moveTo>
                  <a:pt x="14175" y="11340"/>
                </a:moveTo>
                <a:cubicBezTo>
                  <a:pt x="14445" y="11340"/>
                  <a:pt x="14715" y="11700"/>
                  <a:pt x="14715" y="12060"/>
                </a:cubicBezTo>
                <a:cubicBezTo>
                  <a:pt x="14715" y="12420"/>
                  <a:pt x="14445" y="12780"/>
                  <a:pt x="14175" y="12780"/>
                </a:cubicBezTo>
                <a:cubicBezTo>
                  <a:pt x="13905" y="12780"/>
                  <a:pt x="13635" y="12420"/>
                  <a:pt x="13635" y="12060"/>
                </a:cubicBezTo>
                <a:cubicBezTo>
                  <a:pt x="13635" y="11700"/>
                  <a:pt x="13905" y="11340"/>
                  <a:pt x="14175" y="11340"/>
                </a:cubicBezTo>
                <a:close/>
                <a:moveTo>
                  <a:pt x="10800" y="11340"/>
                </a:moveTo>
                <a:cubicBezTo>
                  <a:pt x="11070" y="11340"/>
                  <a:pt x="11340" y="11700"/>
                  <a:pt x="11340" y="12060"/>
                </a:cubicBezTo>
                <a:cubicBezTo>
                  <a:pt x="11340" y="12420"/>
                  <a:pt x="11070" y="12780"/>
                  <a:pt x="10800" y="12780"/>
                </a:cubicBezTo>
                <a:cubicBezTo>
                  <a:pt x="10530" y="12780"/>
                  <a:pt x="10260" y="12420"/>
                  <a:pt x="10260" y="12060"/>
                </a:cubicBezTo>
                <a:cubicBezTo>
                  <a:pt x="10260" y="11700"/>
                  <a:pt x="10530" y="11340"/>
                  <a:pt x="10800" y="11340"/>
                </a:cubicBezTo>
                <a:close/>
                <a:moveTo>
                  <a:pt x="4185" y="11340"/>
                </a:moveTo>
                <a:cubicBezTo>
                  <a:pt x="4455" y="11340"/>
                  <a:pt x="4590" y="11700"/>
                  <a:pt x="4590" y="12060"/>
                </a:cubicBezTo>
                <a:cubicBezTo>
                  <a:pt x="4590" y="12420"/>
                  <a:pt x="4455" y="12780"/>
                  <a:pt x="4185" y="12780"/>
                </a:cubicBezTo>
                <a:cubicBezTo>
                  <a:pt x="3780" y="12780"/>
                  <a:pt x="3645" y="12420"/>
                  <a:pt x="3645" y="12060"/>
                </a:cubicBezTo>
                <a:cubicBezTo>
                  <a:pt x="3645" y="11700"/>
                  <a:pt x="3780" y="11340"/>
                  <a:pt x="4185" y="11340"/>
                </a:cubicBezTo>
                <a:close/>
                <a:moveTo>
                  <a:pt x="17415" y="15840"/>
                </a:moveTo>
                <a:cubicBezTo>
                  <a:pt x="17820" y="15840"/>
                  <a:pt x="17955" y="16200"/>
                  <a:pt x="17955" y="16560"/>
                </a:cubicBezTo>
                <a:cubicBezTo>
                  <a:pt x="17955" y="16920"/>
                  <a:pt x="17820" y="17280"/>
                  <a:pt x="17415" y="17280"/>
                </a:cubicBezTo>
                <a:cubicBezTo>
                  <a:pt x="17145" y="17280"/>
                  <a:pt x="17010" y="16920"/>
                  <a:pt x="17010" y="16560"/>
                </a:cubicBezTo>
                <a:cubicBezTo>
                  <a:pt x="17010" y="16200"/>
                  <a:pt x="17145" y="15840"/>
                  <a:pt x="17415" y="15840"/>
                </a:cubicBezTo>
                <a:close/>
                <a:moveTo>
                  <a:pt x="14175" y="15840"/>
                </a:moveTo>
                <a:cubicBezTo>
                  <a:pt x="14445" y="15840"/>
                  <a:pt x="14715" y="16200"/>
                  <a:pt x="14715" y="16560"/>
                </a:cubicBezTo>
                <a:cubicBezTo>
                  <a:pt x="14715" y="16920"/>
                  <a:pt x="14445" y="17280"/>
                  <a:pt x="14175" y="17280"/>
                </a:cubicBezTo>
                <a:cubicBezTo>
                  <a:pt x="13905" y="17280"/>
                  <a:pt x="13635" y="16920"/>
                  <a:pt x="13635" y="16560"/>
                </a:cubicBezTo>
                <a:cubicBezTo>
                  <a:pt x="13635" y="16200"/>
                  <a:pt x="13905" y="15840"/>
                  <a:pt x="14175" y="15840"/>
                </a:cubicBezTo>
                <a:close/>
                <a:moveTo>
                  <a:pt x="10800" y="15840"/>
                </a:moveTo>
                <a:cubicBezTo>
                  <a:pt x="11070" y="15840"/>
                  <a:pt x="11340" y="16200"/>
                  <a:pt x="11340" y="16560"/>
                </a:cubicBezTo>
                <a:cubicBezTo>
                  <a:pt x="11340" y="16920"/>
                  <a:pt x="11070" y="17280"/>
                  <a:pt x="10800" y="17280"/>
                </a:cubicBezTo>
                <a:cubicBezTo>
                  <a:pt x="10530" y="17280"/>
                  <a:pt x="10260" y="16920"/>
                  <a:pt x="10260" y="16560"/>
                </a:cubicBezTo>
                <a:cubicBezTo>
                  <a:pt x="10260" y="16200"/>
                  <a:pt x="10530" y="15840"/>
                  <a:pt x="10800" y="15840"/>
                </a:cubicBezTo>
                <a:close/>
                <a:moveTo>
                  <a:pt x="7425" y="15840"/>
                </a:moveTo>
                <a:cubicBezTo>
                  <a:pt x="7695" y="15840"/>
                  <a:pt x="7965" y="16200"/>
                  <a:pt x="7965" y="16560"/>
                </a:cubicBezTo>
                <a:cubicBezTo>
                  <a:pt x="7965" y="16920"/>
                  <a:pt x="7695" y="17280"/>
                  <a:pt x="7425" y="17280"/>
                </a:cubicBezTo>
                <a:cubicBezTo>
                  <a:pt x="7155" y="17280"/>
                  <a:pt x="6885" y="16920"/>
                  <a:pt x="6885" y="16560"/>
                </a:cubicBezTo>
                <a:cubicBezTo>
                  <a:pt x="6885" y="16200"/>
                  <a:pt x="7155" y="15840"/>
                  <a:pt x="7425" y="15840"/>
                </a:cubicBezTo>
                <a:close/>
                <a:moveTo>
                  <a:pt x="4185" y="15840"/>
                </a:moveTo>
                <a:cubicBezTo>
                  <a:pt x="4455" y="15840"/>
                  <a:pt x="4590" y="16200"/>
                  <a:pt x="4590" y="16560"/>
                </a:cubicBezTo>
                <a:cubicBezTo>
                  <a:pt x="4590" y="16920"/>
                  <a:pt x="4455" y="17280"/>
                  <a:pt x="4185" y="17280"/>
                </a:cubicBezTo>
                <a:cubicBezTo>
                  <a:pt x="3780" y="17280"/>
                  <a:pt x="3645" y="16920"/>
                  <a:pt x="3645" y="16560"/>
                </a:cubicBezTo>
                <a:cubicBezTo>
                  <a:pt x="3645" y="16200"/>
                  <a:pt x="3780" y="15840"/>
                  <a:pt x="4185" y="15840"/>
                </a:cubicBezTo>
                <a:close/>
                <a:moveTo>
                  <a:pt x="9045" y="9360"/>
                </a:moveTo>
                <a:cubicBezTo>
                  <a:pt x="5940" y="9360"/>
                  <a:pt x="5940" y="9360"/>
                  <a:pt x="5940" y="9360"/>
                </a:cubicBezTo>
                <a:cubicBezTo>
                  <a:pt x="5670" y="9360"/>
                  <a:pt x="5400" y="9720"/>
                  <a:pt x="5400" y="9900"/>
                </a:cubicBezTo>
                <a:cubicBezTo>
                  <a:pt x="5400" y="14220"/>
                  <a:pt x="5400" y="14220"/>
                  <a:pt x="5400" y="14220"/>
                </a:cubicBezTo>
                <a:cubicBezTo>
                  <a:pt x="5400" y="14400"/>
                  <a:pt x="5670" y="14760"/>
                  <a:pt x="5940" y="14760"/>
                </a:cubicBezTo>
                <a:cubicBezTo>
                  <a:pt x="9045" y="14760"/>
                  <a:pt x="9045" y="14760"/>
                  <a:pt x="9045" y="14760"/>
                </a:cubicBezTo>
                <a:cubicBezTo>
                  <a:pt x="9315" y="14760"/>
                  <a:pt x="9450" y="14400"/>
                  <a:pt x="9450" y="14220"/>
                </a:cubicBezTo>
                <a:cubicBezTo>
                  <a:pt x="9450" y="9900"/>
                  <a:pt x="9450" y="9900"/>
                  <a:pt x="9450" y="9900"/>
                </a:cubicBezTo>
                <a:cubicBezTo>
                  <a:pt x="9450" y="9720"/>
                  <a:pt x="9315" y="9360"/>
                  <a:pt x="9045" y="9360"/>
                </a:cubicBezTo>
                <a:close/>
                <a:moveTo>
                  <a:pt x="8640" y="13500"/>
                </a:moveTo>
                <a:cubicBezTo>
                  <a:pt x="6345" y="13500"/>
                  <a:pt x="6345" y="13500"/>
                  <a:pt x="6345" y="13500"/>
                </a:cubicBezTo>
                <a:cubicBezTo>
                  <a:pt x="6345" y="10620"/>
                  <a:pt x="6345" y="10620"/>
                  <a:pt x="6345" y="10620"/>
                </a:cubicBezTo>
                <a:cubicBezTo>
                  <a:pt x="8640" y="10620"/>
                  <a:pt x="8640" y="10620"/>
                  <a:pt x="8640" y="10620"/>
                </a:cubicBezTo>
                <a:cubicBezTo>
                  <a:pt x="8640" y="13500"/>
                  <a:pt x="8640" y="13500"/>
                  <a:pt x="8640" y="13500"/>
                </a:cubicBezTo>
                <a:close/>
                <a:moveTo>
                  <a:pt x="20115" y="1440"/>
                </a:moveTo>
                <a:cubicBezTo>
                  <a:pt x="16875" y="1440"/>
                  <a:pt x="16875" y="1440"/>
                  <a:pt x="16875" y="1440"/>
                </a:cubicBezTo>
                <a:cubicBezTo>
                  <a:pt x="16875" y="720"/>
                  <a:pt x="16875" y="720"/>
                  <a:pt x="16875" y="720"/>
                </a:cubicBezTo>
                <a:cubicBezTo>
                  <a:pt x="16875" y="360"/>
                  <a:pt x="16605" y="0"/>
                  <a:pt x="16335" y="0"/>
                </a:cubicBezTo>
                <a:cubicBezTo>
                  <a:pt x="16065" y="0"/>
                  <a:pt x="15795" y="360"/>
                  <a:pt x="15795" y="720"/>
                </a:cubicBezTo>
                <a:cubicBezTo>
                  <a:pt x="15795" y="1440"/>
                  <a:pt x="15795" y="1440"/>
                  <a:pt x="15795" y="1440"/>
                </a:cubicBezTo>
                <a:cubicBezTo>
                  <a:pt x="13095" y="1440"/>
                  <a:pt x="13095" y="1440"/>
                  <a:pt x="13095" y="1440"/>
                </a:cubicBezTo>
                <a:cubicBezTo>
                  <a:pt x="13095" y="720"/>
                  <a:pt x="13095" y="720"/>
                  <a:pt x="13095" y="720"/>
                </a:cubicBezTo>
                <a:cubicBezTo>
                  <a:pt x="13095" y="360"/>
                  <a:pt x="12960" y="0"/>
                  <a:pt x="12690" y="0"/>
                </a:cubicBezTo>
                <a:cubicBezTo>
                  <a:pt x="12420" y="0"/>
                  <a:pt x="12150" y="360"/>
                  <a:pt x="12150" y="720"/>
                </a:cubicBezTo>
                <a:cubicBezTo>
                  <a:pt x="12150" y="1440"/>
                  <a:pt x="12150" y="1440"/>
                  <a:pt x="12150" y="1440"/>
                </a:cubicBezTo>
                <a:cubicBezTo>
                  <a:pt x="9450" y="1440"/>
                  <a:pt x="9450" y="1440"/>
                  <a:pt x="9450" y="1440"/>
                </a:cubicBezTo>
                <a:cubicBezTo>
                  <a:pt x="9450" y="720"/>
                  <a:pt x="9450" y="720"/>
                  <a:pt x="9450" y="720"/>
                </a:cubicBezTo>
                <a:cubicBezTo>
                  <a:pt x="9450" y="360"/>
                  <a:pt x="9180" y="0"/>
                  <a:pt x="8910" y="0"/>
                </a:cubicBezTo>
                <a:cubicBezTo>
                  <a:pt x="8640" y="0"/>
                  <a:pt x="8505" y="360"/>
                  <a:pt x="8505" y="720"/>
                </a:cubicBezTo>
                <a:cubicBezTo>
                  <a:pt x="8505" y="1440"/>
                  <a:pt x="8505" y="1440"/>
                  <a:pt x="8505" y="1440"/>
                </a:cubicBezTo>
                <a:cubicBezTo>
                  <a:pt x="5805" y="1440"/>
                  <a:pt x="5805" y="1440"/>
                  <a:pt x="5805" y="1440"/>
                </a:cubicBezTo>
                <a:cubicBezTo>
                  <a:pt x="5805" y="720"/>
                  <a:pt x="5805" y="720"/>
                  <a:pt x="5805" y="720"/>
                </a:cubicBezTo>
                <a:cubicBezTo>
                  <a:pt x="5805" y="360"/>
                  <a:pt x="5535" y="0"/>
                  <a:pt x="5265" y="0"/>
                </a:cubicBezTo>
                <a:cubicBezTo>
                  <a:pt x="4995" y="0"/>
                  <a:pt x="4725" y="360"/>
                  <a:pt x="4725" y="720"/>
                </a:cubicBezTo>
                <a:cubicBezTo>
                  <a:pt x="4725" y="1440"/>
                  <a:pt x="4725" y="1440"/>
                  <a:pt x="4725" y="1440"/>
                </a:cubicBezTo>
                <a:cubicBezTo>
                  <a:pt x="1485" y="1440"/>
                  <a:pt x="1485" y="1440"/>
                  <a:pt x="1485" y="1440"/>
                </a:cubicBezTo>
                <a:cubicBezTo>
                  <a:pt x="675" y="1440"/>
                  <a:pt x="0" y="2340"/>
                  <a:pt x="0" y="3420"/>
                </a:cubicBezTo>
                <a:cubicBezTo>
                  <a:pt x="0" y="19620"/>
                  <a:pt x="0" y="19620"/>
                  <a:pt x="0" y="19620"/>
                </a:cubicBezTo>
                <a:cubicBezTo>
                  <a:pt x="0" y="20700"/>
                  <a:pt x="675" y="21600"/>
                  <a:pt x="1485" y="21600"/>
                </a:cubicBezTo>
                <a:cubicBezTo>
                  <a:pt x="20115" y="21600"/>
                  <a:pt x="20115" y="21600"/>
                  <a:pt x="20115" y="21600"/>
                </a:cubicBezTo>
                <a:cubicBezTo>
                  <a:pt x="20925" y="21600"/>
                  <a:pt x="21600" y="20700"/>
                  <a:pt x="21600" y="19620"/>
                </a:cubicBezTo>
                <a:cubicBezTo>
                  <a:pt x="21600" y="3420"/>
                  <a:pt x="21600" y="3420"/>
                  <a:pt x="21600" y="3420"/>
                </a:cubicBezTo>
                <a:cubicBezTo>
                  <a:pt x="21600" y="2340"/>
                  <a:pt x="20925" y="1440"/>
                  <a:pt x="20115" y="1440"/>
                </a:cubicBezTo>
                <a:close/>
                <a:moveTo>
                  <a:pt x="20115" y="20340"/>
                </a:moveTo>
                <a:cubicBezTo>
                  <a:pt x="1485" y="20340"/>
                  <a:pt x="1485" y="20340"/>
                  <a:pt x="1485" y="20340"/>
                </a:cubicBezTo>
                <a:cubicBezTo>
                  <a:pt x="1215" y="20340"/>
                  <a:pt x="945" y="19980"/>
                  <a:pt x="945" y="19620"/>
                </a:cubicBezTo>
                <a:cubicBezTo>
                  <a:pt x="945" y="3420"/>
                  <a:pt x="945" y="3420"/>
                  <a:pt x="945" y="3420"/>
                </a:cubicBezTo>
                <a:cubicBezTo>
                  <a:pt x="945" y="3060"/>
                  <a:pt x="1215" y="2700"/>
                  <a:pt x="1485" y="2700"/>
                </a:cubicBezTo>
                <a:cubicBezTo>
                  <a:pt x="4725" y="2700"/>
                  <a:pt x="4725" y="2700"/>
                  <a:pt x="4725" y="2700"/>
                </a:cubicBezTo>
                <a:cubicBezTo>
                  <a:pt x="4725" y="3600"/>
                  <a:pt x="4725" y="3600"/>
                  <a:pt x="4725" y="3600"/>
                </a:cubicBezTo>
                <a:cubicBezTo>
                  <a:pt x="4725" y="3960"/>
                  <a:pt x="4995" y="4140"/>
                  <a:pt x="5265" y="4140"/>
                </a:cubicBezTo>
                <a:cubicBezTo>
                  <a:pt x="5535" y="4140"/>
                  <a:pt x="5805" y="3960"/>
                  <a:pt x="5805" y="3600"/>
                </a:cubicBezTo>
                <a:cubicBezTo>
                  <a:pt x="5805" y="2700"/>
                  <a:pt x="5805" y="2700"/>
                  <a:pt x="5805" y="2700"/>
                </a:cubicBezTo>
                <a:cubicBezTo>
                  <a:pt x="8505" y="2700"/>
                  <a:pt x="8505" y="2700"/>
                  <a:pt x="8505" y="2700"/>
                </a:cubicBezTo>
                <a:cubicBezTo>
                  <a:pt x="8505" y="3600"/>
                  <a:pt x="8505" y="3600"/>
                  <a:pt x="8505" y="3600"/>
                </a:cubicBezTo>
                <a:cubicBezTo>
                  <a:pt x="8505" y="3960"/>
                  <a:pt x="8640" y="4140"/>
                  <a:pt x="8910" y="4140"/>
                </a:cubicBezTo>
                <a:cubicBezTo>
                  <a:pt x="9180" y="4140"/>
                  <a:pt x="9450" y="3960"/>
                  <a:pt x="9450" y="3600"/>
                </a:cubicBezTo>
                <a:cubicBezTo>
                  <a:pt x="9450" y="2700"/>
                  <a:pt x="9450" y="2700"/>
                  <a:pt x="9450" y="2700"/>
                </a:cubicBezTo>
                <a:cubicBezTo>
                  <a:pt x="12150" y="2700"/>
                  <a:pt x="12150" y="2700"/>
                  <a:pt x="12150" y="2700"/>
                </a:cubicBezTo>
                <a:cubicBezTo>
                  <a:pt x="12150" y="3600"/>
                  <a:pt x="12150" y="3600"/>
                  <a:pt x="12150" y="3600"/>
                </a:cubicBezTo>
                <a:cubicBezTo>
                  <a:pt x="12150" y="3960"/>
                  <a:pt x="12420" y="4140"/>
                  <a:pt x="12690" y="4140"/>
                </a:cubicBezTo>
                <a:cubicBezTo>
                  <a:pt x="12960" y="4140"/>
                  <a:pt x="13095" y="3960"/>
                  <a:pt x="13095" y="3600"/>
                </a:cubicBezTo>
                <a:cubicBezTo>
                  <a:pt x="13095" y="2700"/>
                  <a:pt x="13095" y="2700"/>
                  <a:pt x="13095" y="2700"/>
                </a:cubicBezTo>
                <a:cubicBezTo>
                  <a:pt x="15795" y="2700"/>
                  <a:pt x="15795" y="2700"/>
                  <a:pt x="15795" y="2700"/>
                </a:cubicBezTo>
                <a:cubicBezTo>
                  <a:pt x="15795" y="3600"/>
                  <a:pt x="15795" y="3600"/>
                  <a:pt x="15795" y="3600"/>
                </a:cubicBezTo>
                <a:cubicBezTo>
                  <a:pt x="15795" y="3960"/>
                  <a:pt x="16065" y="4140"/>
                  <a:pt x="16335" y="4140"/>
                </a:cubicBezTo>
                <a:cubicBezTo>
                  <a:pt x="16605" y="4140"/>
                  <a:pt x="16875" y="3960"/>
                  <a:pt x="16875" y="3600"/>
                </a:cubicBezTo>
                <a:cubicBezTo>
                  <a:pt x="16875" y="2700"/>
                  <a:pt x="16875" y="2700"/>
                  <a:pt x="16875" y="2700"/>
                </a:cubicBezTo>
                <a:cubicBezTo>
                  <a:pt x="20115" y="2700"/>
                  <a:pt x="20115" y="2700"/>
                  <a:pt x="20115" y="2700"/>
                </a:cubicBezTo>
                <a:cubicBezTo>
                  <a:pt x="20385" y="2700"/>
                  <a:pt x="20655" y="3060"/>
                  <a:pt x="20655" y="34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620"/>
                  <a:pt x="20655" y="19620"/>
                  <a:pt x="20655" y="19620"/>
                </a:cubicBezTo>
                <a:cubicBezTo>
                  <a:pt x="20655" y="19980"/>
                  <a:pt x="20385" y="20340"/>
                  <a:pt x="20115" y="20340"/>
                </a:cubicBezTo>
                <a:close/>
              </a:path>
            </a:pathLst>
          </a:custGeom>
          <a:solidFill>
            <a:srgbClr val="8DA616"/>
          </a:solidFill>
          <a:ln w="12700">
            <a:miter lim="400000"/>
          </a:ln>
        </p:spPr>
        <p:txBody>
          <a:bodyPr lIns="32877" tIns="32877" rIns="32877" bIns="32877"/>
          <a:lstStyle/>
          <a:p>
            <a:pPr defTabSz="657533">
              <a:defRPr sz="2400" cap="none" spc="0">
                <a:latin typeface="Calibri"/>
                <a:ea typeface="Calibri"/>
                <a:cs typeface="Calibri"/>
                <a:sym typeface="Calibri"/>
              </a:defRPr>
            </a:pPr>
            <a:endParaRPr sz="122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Main Titles Are This Way"/>
          <p:cNvSpPr txBox="1"/>
          <p:nvPr/>
        </p:nvSpPr>
        <p:spPr>
          <a:xfrm>
            <a:off x="552290" y="317280"/>
            <a:ext cx="762873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00000"/>
              </a:lnSpc>
              <a:defRPr sz="6000" cap="none" spc="119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r>
              <a:rPr lang="en-US" sz="3000" dirty="0" smtClean="0">
                <a:latin typeface="Sofia Pro Black" panose="00000500000000000000" pitchFamily="50" charset="0"/>
              </a:rPr>
              <a:t>Process </a:t>
            </a:r>
            <a:r>
              <a:rPr lang="en-US" sz="3000" dirty="0">
                <a:latin typeface="Sofia Pro Black" panose="00000500000000000000" pitchFamily="50" charset="0"/>
              </a:rPr>
              <a:t>for Re-Envisioning</a:t>
            </a:r>
            <a:endParaRPr sz="3000" dirty="0">
              <a:latin typeface="Sofia Pro Blac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" b="5812"/>
          <a:stretch/>
        </p:blipFill>
        <p:spPr>
          <a:xfrm>
            <a:off x="342728" y="199293"/>
            <a:ext cx="8458545" cy="6459415"/>
          </a:xfrm>
          <a:prstGeom prst="rect">
            <a:avLst/>
          </a:prstGeom>
        </p:spPr>
      </p:pic>
      <p:sp>
        <p:nvSpPr>
          <p:cNvPr id="3" name="Main Titles Are This Way"/>
          <p:cNvSpPr txBox="1"/>
          <p:nvPr/>
        </p:nvSpPr>
        <p:spPr>
          <a:xfrm>
            <a:off x="552290" y="317280"/>
            <a:ext cx="762873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00000"/>
              </a:lnSpc>
              <a:defRPr sz="6000" cap="none" spc="119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r>
              <a:rPr lang="en-US" sz="3000" dirty="0" smtClean="0">
                <a:latin typeface="Sofia Pro Black" panose="00000500000000000000" pitchFamily="50" charset="0"/>
              </a:rPr>
              <a:t>Process </a:t>
            </a:r>
            <a:r>
              <a:rPr lang="en-US" sz="3000" dirty="0">
                <a:latin typeface="Sofia Pro Black" panose="00000500000000000000" pitchFamily="50" charset="0"/>
              </a:rPr>
              <a:t>for Re-Envisioning</a:t>
            </a:r>
            <a:endParaRPr sz="3000" dirty="0">
              <a:latin typeface="Sofia Pro Blac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05446" y="6435970"/>
            <a:ext cx="164123" cy="2579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39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0" y="6482862"/>
            <a:ext cx="164123" cy="2579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Main Titles Are This Way"/>
          <p:cNvSpPr txBox="1"/>
          <p:nvPr/>
        </p:nvSpPr>
        <p:spPr>
          <a:xfrm>
            <a:off x="497456" y="243431"/>
            <a:ext cx="7628733" cy="5386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00000"/>
              </a:lnSpc>
              <a:defRPr sz="6000" cap="none" spc="119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r>
              <a:rPr lang="en-US" sz="3000" dirty="0" smtClean="0">
                <a:latin typeface="Sofia Pro Black" panose="00000500000000000000" pitchFamily="50" charset="0"/>
              </a:rPr>
              <a:t>Community Engagement Statistics</a:t>
            </a:r>
            <a:endParaRPr sz="3000" dirty="0">
              <a:latin typeface="Sofia Pro Blac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877" y="6447693"/>
            <a:ext cx="164123" cy="257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9"/>
          <a:stretch/>
        </p:blipFill>
        <p:spPr>
          <a:xfrm>
            <a:off x="8733691" y="0"/>
            <a:ext cx="404791" cy="6858000"/>
          </a:xfrm>
          <a:prstGeom prst="rect">
            <a:avLst/>
          </a:prstGeom>
        </p:spPr>
      </p:pic>
      <p:sp>
        <p:nvSpPr>
          <p:cNvPr id="5" name="Main Titles Are This Way"/>
          <p:cNvSpPr txBox="1"/>
          <p:nvPr/>
        </p:nvSpPr>
        <p:spPr>
          <a:xfrm>
            <a:off x="111024" y="208262"/>
            <a:ext cx="6430452" cy="5537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00000"/>
              </a:lnSpc>
              <a:defRPr sz="6000" cap="none" spc="119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r>
              <a:rPr lang="en-US" sz="3000" dirty="0" smtClean="0">
                <a:latin typeface="Sofia Pro Black" panose="00000500000000000000" pitchFamily="50" charset="0"/>
              </a:rPr>
              <a:t>Community Priority Investment</a:t>
            </a:r>
            <a:endParaRPr sz="3000" dirty="0">
              <a:latin typeface="Sofia Pro Blac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"/>
          <a:stretch/>
        </p:blipFill>
        <p:spPr>
          <a:xfrm>
            <a:off x="1981200" y="1064400"/>
            <a:ext cx="6811351" cy="55181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487507" y="6183073"/>
            <a:ext cx="305044" cy="29307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874" y="1017759"/>
            <a:ext cx="1617541" cy="5577840"/>
          </a:xfrm>
          <a:prstGeom prst="rect">
            <a:avLst/>
          </a:prstGeom>
          <a:solidFill>
            <a:srgbClr val="17369C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The following map highlights the main neighborhoods with reinvestment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opportunities based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on the feedback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received in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community meetings and consultant input. 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Sofia Pro Light" panose="00000500000000000000" pitchFamily="50" charset="0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latin typeface="Sofia Pro Light" panose="00000500000000000000" pitchFamily="50" charset="0"/>
            </a:endParaRPr>
          </a:p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The identified reinvestment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projects are expected to be catalysts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for redevelopment in each neighborhood. In addition, the entire Consolidated Reinvestment Area will remain eligible for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fia Pro Light" panose="00000500000000000000" pitchFamily="50" charset="0"/>
              </a:rPr>
              <a:t>ongoing GCRA initiatives including additional projects, development incentives, grant programs, etc.</a:t>
            </a:r>
            <a:endParaRPr kumimoji="0" lang="en-US" sz="1200" b="0" i="0" u="none" strike="noStrike" cap="all" spc="154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Sofia Pro Light" panose="00000500000000000000" pitchFamily="50" charset="0"/>
              <a:ea typeface="Sofia Pro Semi Bold"/>
              <a:cs typeface="Sofia Pro Semi Bold"/>
              <a:sym typeface="Sofia Pro Semi Bold"/>
            </a:endParaRPr>
          </a:p>
        </p:txBody>
      </p:sp>
      <p:sp>
        <p:nvSpPr>
          <p:cNvPr id="5" name="Main Titles Are This Way"/>
          <p:cNvSpPr txBox="1"/>
          <p:nvPr/>
        </p:nvSpPr>
        <p:spPr>
          <a:xfrm>
            <a:off x="269874" y="203847"/>
            <a:ext cx="762873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00000"/>
              </a:lnSpc>
              <a:defRPr sz="6000" cap="none" spc="119">
                <a:latin typeface="+mj-lt"/>
                <a:ea typeface="+mj-ea"/>
                <a:cs typeface="+mj-cs"/>
                <a:sym typeface="Sofia Pro Bold"/>
              </a:defRPr>
            </a:lvl1pPr>
          </a:lstStyle>
          <a:p>
            <a:r>
              <a:rPr lang="en-US" sz="3000" dirty="0" smtClean="0">
                <a:latin typeface="Sofia Pro Black" panose="00000500000000000000" pitchFamily="50" charset="0"/>
              </a:rPr>
              <a:t>10 Year Reinvestment Plan</a:t>
            </a:r>
            <a:endParaRPr sz="3000" dirty="0">
              <a:latin typeface="Sofia Pro Blac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877" y="6435970"/>
            <a:ext cx="164123" cy="2579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17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-9832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877" y="6471139"/>
            <a:ext cx="164123" cy="2579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12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ofia Pro Bold"/>
        <a:ea typeface="Sofia Pro Bold"/>
        <a:cs typeface="Sofia Pro Bold"/>
      </a:majorFont>
      <a:minorFont>
        <a:latin typeface="Sofia Pro Medium"/>
        <a:ea typeface="Sofia Pro Medium"/>
        <a:cs typeface="Sofia Pro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all" spc="154" normalizeH="0" baseline="0">
            <a:ln>
              <a:noFill/>
            </a:ln>
            <a:solidFill>
              <a:srgbClr val="000000"/>
            </a:solidFill>
            <a:effectLst/>
            <a:uFillTx/>
            <a:latin typeface="Sofia Pro Semi Bold"/>
            <a:ea typeface="Sofia Pro Semi Bold"/>
            <a:cs typeface="Sofia Pro Semi Bold"/>
            <a:sym typeface="Sofia Pro S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206</Words>
  <Application>Microsoft Office PowerPoint</Application>
  <PresentationFormat>Letter Paper (8.5x11 in)</PresentationFormat>
  <Paragraphs>51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Helvetica Neue Light</vt:lpstr>
      <vt:lpstr>Helvetica Neue Medium</vt:lpstr>
      <vt:lpstr>Open Sans</vt:lpstr>
      <vt:lpstr>Sofia Pro</vt:lpstr>
      <vt:lpstr>Sofia Pro Black</vt:lpstr>
      <vt:lpstr>Sofia Pro Bold</vt:lpstr>
      <vt:lpstr>Sofia Pro Light</vt:lpstr>
      <vt:lpstr>Sofia Pro Medium</vt:lpstr>
      <vt:lpstr>Sofia Pro Semi Bold</vt:lpstr>
      <vt:lpstr>Office Theme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Gainesville Regional Utilities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Bakaitis, Chelsea H</dc:creator>
  <cp:lastModifiedBy>Bakaitis, Chelsea H</cp:lastModifiedBy>
  <cp:revision>41</cp:revision>
  <dcterms:created xsi:type="dcterms:W3CDTF">2020-05-18T13:24:07Z</dcterms:created>
  <dcterms:modified xsi:type="dcterms:W3CDTF">2020-06-01T16:59:25Z</dcterms:modified>
</cp:coreProperties>
</file>