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0" r:id="rId6"/>
    <p:sldId id="264" r:id="rId7"/>
    <p:sldId id="262" r:id="rId8"/>
    <p:sldId id="261" r:id="rId9"/>
    <p:sldId id="265" r:id="rId10"/>
    <p:sldId id="267" r:id="rId11"/>
    <p:sldId id="268" r:id="rId12"/>
    <p:sldId id="266" r:id="rId13"/>
    <p:sldId id="270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32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80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9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55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7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02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72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2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78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4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7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37D1-47BB-49AA-B172-B761CA0C77FB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EB4D9-FCE0-4FC4-AABC-3C03474311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0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137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2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4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9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3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6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Gainesville Regional Utilities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Lopez, Tricia M</dc:creator>
  <cp:lastModifiedBy>Lopez, Tricia M</cp:lastModifiedBy>
  <cp:revision>3</cp:revision>
  <dcterms:created xsi:type="dcterms:W3CDTF">2020-05-28T20:29:00Z</dcterms:created>
  <dcterms:modified xsi:type="dcterms:W3CDTF">2020-06-01T16:37:16Z</dcterms:modified>
</cp:coreProperties>
</file>