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71" r:id="rId5"/>
    <p:sldId id="272" r:id="rId6"/>
    <p:sldId id="273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87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9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3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6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2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0">
              <a:schemeClr val="accent5">
                <a:lumMod val="97000"/>
                <a:lumOff val="3000"/>
              </a:schemeClr>
            </a:gs>
            <a:gs pos="39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4871-387D-4247-8A1F-9194AA442775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9E7E-0B40-44FD-AD98-5AE53622A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90088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2020 FRA OUT OF THE BOX AWARD ENTRY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63" y="239950"/>
            <a:ext cx="3466737" cy="50940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99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PROGRAM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880" y="4231454"/>
            <a:ext cx="7315200" cy="27733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2019, the Boynton Beach CRA introduced a new event called </a:t>
            </a:r>
            <a:r>
              <a:rPr lang="en-US" i="1" dirty="0"/>
              <a:t>Rock the Marina &amp; Lionfish Derby</a:t>
            </a:r>
            <a:r>
              <a:rPr lang="en-US" dirty="0"/>
              <a:t>.</a:t>
            </a:r>
          </a:p>
          <a:p>
            <a:r>
              <a:rPr lang="en-US" dirty="0"/>
              <a:t>The business development initiative was created to spotlight the Boynton Harbor Marina and to bring exposure to businesses located within the BBCRA area. </a:t>
            </a:r>
          </a:p>
          <a:p>
            <a:r>
              <a:rPr lang="en-US" dirty="0"/>
              <a:t>The business promotional event provided exposure for 26 businesses located within the BBCRA area.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560" y="1239864"/>
            <a:ext cx="4053840" cy="2895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PROGRAM COMPONENTS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4038600" cy="3810000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Business &amp; Economic Development </a:t>
            </a:r>
          </a:p>
          <a:p>
            <a:r>
              <a:rPr lang="en-US" sz="3200" dirty="0"/>
              <a:t>Community Engagement</a:t>
            </a:r>
          </a:p>
          <a:p>
            <a:r>
              <a:rPr lang="en-US" sz="3200" dirty="0"/>
              <a:t>Marine Conservation</a:t>
            </a:r>
          </a:p>
          <a:p>
            <a:r>
              <a:rPr lang="en-US" sz="3200" dirty="0"/>
              <a:t>Social Media Outreach Program (SMOP)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42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010" y="4343400"/>
            <a:ext cx="40386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BBCRA developed a business promotional event that engaged the local community, while activating the Boynton Harbor Marina, and promoting 26 different businesses located within the BBCRA area.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390" y="4343400"/>
            <a:ext cx="4038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BBCRA area businesses were placed in direct contact with event patrons, which provided the opportunity to showcase their products and services to a targeted audience in a unique setting. 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90" y="1371155"/>
            <a:ext cx="4038599" cy="288508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612" y="1371600"/>
            <a:ext cx="4037985" cy="28846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9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COMMUNITY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417638"/>
            <a:ext cx="4495800" cy="47990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/>
              <a:t>The Rock the Marina &amp; Lionfish Derby:</a:t>
            </a:r>
          </a:p>
          <a:p>
            <a:pPr marL="0" indent="0">
              <a:buNone/>
            </a:pPr>
            <a:endParaRPr lang="en-US" sz="4200" b="1" dirty="0"/>
          </a:p>
          <a:p>
            <a:r>
              <a:rPr lang="en-US" sz="4400" dirty="0"/>
              <a:t>Activated the Boynton Harbor Marina. </a:t>
            </a:r>
          </a:p>
          <a:p>
            <a:r>
              <a:rPr lang="en-US" sz="4400" dirty="0"/>
              <a:t>Brought community members together for social interactions in a fun and laid back setting.</a:t>
            </a:r>
          </a:p>
          <a:p>
            <a:r>
              <a:rPr lang="en-US" sz="4400" dirty="0"/>
              <a:t>Provided BBCRA area businesses with an opportunity to promote their business and gain exposure with consumers in a fun and creative way. </a:t>
            </a:r>
          </a:p>
          <a:p>
            <a:r>
              <a:rPr lang="en-US" sz="4400" dirty="0"/>
              <a:t>Educated the public about marine conservation and various sustainability efforts.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0" y="1371238"/>
            <a:ext cx="2757157" cy="24459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9" y="3962400"/>
            <a:ext cx="3505200" cy="2336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858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PROBLEM SOLVING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19200"/>
            <a:ext cx="3860800" cy="2895600"/>
          </a:xfrm>
          <a:ln w="38100">
            <a:solidFill>
              <a:schemeClr val="tx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1" y="1463510"/>
            <a:ext cx="4038600" cy="4830763"/>
          </a:xfrm>
        </p:spPr>
        <p:txBody>
          <a:bodyPr>
            <a:normAutofit fontScale="92500"/>
          </a:bodyPr>
          <a:lstStyle/>
          <a:p>
            <a:r>
              <a:rPr lang="en-US" dirty="0"/>
              <a:t>Showcased the Boynton Harbor Marina as a recreational destination. </a:t>
            </a:r>
          </a:p>
          <a:p>
            <a:r>
              <a:rPr lang="en-US" dirty="0"/>
              <a:t>Provided business owners, who previously experienced difficulties connecting with new customers, a unique opportunity to showcase their storefronts, vessels, and various offerings.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9175376-E55C-401F-BF34-D93A2DC8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07877"/>
            <a:ext cx="3860800" cy="27577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93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TRANSFER TO OTHER COMMUNITIES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4953000"/>
            <a:ext cx="8534400" cy="2011363"/>
          </a:xfrm>
        </p:spPr>
        <p:txBody>
          <a:bodyPr>
            <a:normAutofit/>
          </a:bodyPr>
          <a:lstStyle/>
          <a:p>
            <a:r>
              <a:rPr lang="en-US" sz="2200" dirty="0"/>
              <a:t>Other communities could benefit by implementing similar programs to encourage patronage of local businesses that are in need of exposure. </a:t>
            </a:r>
          </a:p>
          <a:p>
            <a:r>
              <a:rPr lang="en-US" sz="2200" dirty="0"/>
              <a:t>This concept could be replicated in other communities that seek a unique way to showcase businesses while engaging the community to support an environmental or social issue. 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410200" cy="3606800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635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501" y="521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SOCIAL MEDIA OUTREACH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01" y="4267200"/>
            <a:ext cx="8839200" cy="2667000"/>
          </a:xfrm>
        </p:spPr>
        <p:txBody>
          <a:bodyPr>
            <a:normAutofit/>
          </a:bodyPr>
          <a:lstStyle/>
          <a:p>
            <a:r>
              <a:rPr lang="en-US" sz="2400" dirty="0"/>
              <a:t>Twenty-six (26) customized social media kits were provided to local businesses. </a:t>
            </a:r>
          </a:p>
          <a:p>
            <a:r>
              <a:rPr lang="en-US" sz="2400" dirty="0"/>
              <a:t>The kits provided business owners with branded graphics, along with tips on how to cross promote the event to their social media platforms with the hashtag </a:t>
            </a:r>
            <a:r>
              <a:rPr lang="en-US" sz="2400" b="1" dirty="0">
                <a:solidFill>
                  <a:srgbClr val="FFFF00"/>
                </a:solidFill>
              </a:rPr>
              <a:t>#</a:t>
            </a:r>
            <a:r>
              <a:rPr lang="en-US" sz="2400" b="1" dirty="0" err="1">
                <a:solidFill>
                  <a:srgbClr val="FFFF00"/>
                </a:solidFill>
              </a:rPr>
              <a:t>RockTheMarina</a:t>
            </a:r>
            <a:r>
              <a:rPr lang="en-US" sz="2400" dirty="0"/>
              <a:t>. 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081056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884" y="2131369"/>
            <a:ext cx="1893315" cy="18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9956" y="1117373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106" y="2192306"/>
            <a:ext cx="1834348" cy="1834348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1402" y="1129084"/>
            <a:ext cx="1861205" cy="186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9153" y="2272084"/>
            <a:ext cx="1752600" cy="17526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162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tx2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939381"/>
            <a:ext cx="4038600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/>
              <a:t>“Great event and perfect spot to set up the band and tents. Estimate that cafe revenue was 80% higher than prior Saturday…new customers will certainly be forged from this event as many folks had never been to the cafe.”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– Scott McKay owner of Marina Café 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9538"/>
            <a:ext cx="40386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/>
              <a:t>“It was a hectic day for us but we did definitely see some people coming in after the event that didn’t know about us beforehand. That’s a big deal for us, especially this time of year.”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– Jimmy Everett owner of Driftwood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295400"/>
            <a:ext cx="3510141" cy="52879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7445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7149</TotalTime>
  <Words>452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2020 FRA OUT OF THE BOX AWARD ENTRY</vt:lpstr>
      <vt:lpstr>PROGRAM DESCRIPTION</vt:lpstr>
      <vt:lpstr>PROGRAM COMPONENTS</vt:lpstr>
      <vt:lpstr>INNOVATION</vt:lpstr>
      <vt:lpstr>COMMUNITY IMPACT</vt:lpstr>
      <vt:lpstr>PROBLEM SOLVING </vt:lpstr>
      <vt:lpstr>TRANSFER TO OTHER COMMUNITIES</vt:lpstr>
      <vt:lpstr>SOCIAL MEDIA OUTREACH PROGRAM</vt:lpstr>
      <vt:lpstr>TESTIMONIALS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FRA OUT OF THE BOX AWARD ENTRY</dc:title>
  <dc:creator>Mercedes Coppin</dc:creator>
  <cp:lastModifiedBy>Coppin, Mercedes</cp:lastModifiedBy>
  <cp:revision>48</cp:revision>
  <dcterms:created xsi:type="dcterms:W3CDTF">2019-06-12T15:39:33Z</dcterms:created>
  <dcterms:modified xsi:type="dcterms:W3CDTF">2020-05-27T22:13:32Z</dcterms:modified>
</cp:coreProperties>
</file>