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lien, Bonnie" initials="NB" lastIdx="11" clrIdx="0">
    <p:extLst>
      <p:ext uri="{19B8F6BF-5375-455C-9EA6-DF929625EA0E}">
        <p15:presenceInfo xmlns:p15="http://schemas.microsoft.com/office/powerpoint/2012/main" userId="S-1-5-21-790525478-926492609-839522115-21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6FA6-616E-497B-A72C-4A9806573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1D952-4FCD-4DAB-ADA4-D165E3640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1B32E-4575-4A49-8866-C1350F43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A4185-2BE0-44EB-BB34-BB8F155A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FFBAE-29E7-45B6-B532-DFEF7B4B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8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5542-9F87-4A49-ACB4-0146E074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4E9E6-2B62-43B3-86E7-27251282C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E5FAB-877F-416E-8D5F-C763AA70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02562-D060-4F47-8C0E-DB039B57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E40FA-EC85-4630-82D4-D7920CDC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2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D943E0-A0E6-423A-A1F0-5E8B9105E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D5CE5-009C-4869-BCAC-4ADEC666A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34F67-6AC8-46F4-8B07-FFECD1DB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68555-1FC4-4620-A430-2AC5C97D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CDD9C-4D21-4DE8-A719-F57305DF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B32F-48FF-4B7F-BC07-B190C950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7303E-CC98-4321-92C5-6E709F7E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90AF9-79EF-4415-B134-54BB9029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9D04-620E-4052-AC48-34AD7832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32FF-7F36-402D-A6F9-9666259D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8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0456-86A7-47AE-A940-F294AA01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5855-0B6C-463E-990D-4EDE0F36F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F7F0C-2EE9-483C-BEFF-3B69A30A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273B8-DF02-452F-A300-186E2DCB2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E50D6-7213-463B-B56C-9EC5D5A3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67A7-5347-4A06-8B10-0B9C8A60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700C-015A-4E1D-A112-87E937046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485BF-E0F0-44AD-A6D6-4FE415178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105FD-59B6-4AB1-B7F4-01CBE7E1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2909-763A-4D7F-AE31-9E9C3D69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DE7E1-8B05-40C6-9A87-893AC868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5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1413-889C-4E1D-92BD-785D7F9A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A2FC8-DDF9-4B6F-A9BE-DFC9B70F4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3B647-7890-433D-B5C7-24F8A3C9C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35F01-678C-4A38-9B2A-2097B2A24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56366-F697-405B-9D2E-6E3DD314C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DA711-D2A3-4920-90F5-A28A85C8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85613-ABE3-4A19-9370-DA73044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DE0FD-4312-4D5B-9FB3-11701A5B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9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E4F7-01C8-45C3-8490-7584B30A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B9C9E-D97A-487B-B77E-3939216A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55D29-2048-4B94-AC0D-D056E6B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61C2A-4B0B-4831-BBDC-E73B4B7E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6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3FEB7-11E8-4D81-BD47-867B4F85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94F34-D12E-4B62-981E-6A33818D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C5267-C9F2-47F3-B65E-37AD30A5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8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590E-5793-48E9-90FE-3D5CFE93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690C4-1C94-4939-877E-37C1018D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7F44E-3BF3-489E-BDF9-ED50BA660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92D5D-7973-42D7-AD6B-5EC80AB7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7FC30-D394-4BB4-8515-C74F4455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680A0-2D10-425F-B11E-DE94BD09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6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ECE9-55DE-4DAB-9E7E-D77E9353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ADF04-4E78-4109-B1B5-661B111F1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61DFE-FD09-4918-9828-CD3DC45D5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76CB8-40FF-42FB-8FED-D9C922BB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61272-35D9-4364-95B5-BA80B2B6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560BF-6D38-4733-B334-4006C2BD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9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28495-C19C-4AF4-B1E4-A58685DD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77F62-301F-41A0-8D7A-D2206D450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FC2D3-80FA-430B-BB77-AFE293C6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A525-0CE5-48AB-A3C6-A6CE686E2DB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A716E-9016-4C8E-A07B-650A600CC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13904-F971-4FCA-BA04-A32B9FEB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10C8-D3CA-4E9A-9ECA-DA89B837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ptv.com/news/coronavirus/boynton-beach-cra-steps-in-to-help-small-businesses" TargetMode="External"/><Relationship Id="rId5" Type="http://schemas.openxmlformats.org/officeDocument/2006/relationships/hyperlink" Target="https://www.wpbf.com/article/boynton-beach-cra-offering-disaster-relief-loans-to-local-small-business-impacted-by-covid-19/3225369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-4762"/>
            <a:ext cx="12192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MEDIA COVERAGE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423" y="5697716"/>
            <a:ext cx="2178341" cy="921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99BBF7-8D58-4565-BE82-00AA570260D1}"/>
              </a:ext>
            </a:extLst>
          </p:cNvPr>
          <p:cNvSpPr/>
          <p:nvPr/>
        </p:nvSpPr>
        <p:spPr>
          <a:xfrm>
            <a:off x="6014335" y="4554438"/>
            <a:ext cx="5875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a typeface="Times New Roman" panose="02020603050405020304" pitchFamily="18" charset="0"/>
                <a:cs typeface="Calibri" panose="020F0502020204030204" pitchFamily="34" charset="0"/>
              </a:rPr>
              <a:t>April 23, 2020 WPTV news coverage of the BBCRA's Small Business Disaster Relief Forgivable Loan Program aired at 9 a.m., 12 p.m., and 6 p.m.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https://www.wpbf.com/article/boynton-beach-cra-offering-disaster-relief-loans-to-local-small-business-impacted-by-covid-19/32253691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28FEC1-7D47-4649-B193-E7C4622692DF}"/>
              </a:ext>
            </a:extLst>
          </p:cNvPr>
          <p:cNvSpPr/>
          <p:nvPr/>
        </p:nvSpPr>
        <p:spPr>
          <a:xfrm>
            <a:off x="384074" y="4554438"/>
            <a:ext cx="5604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May 7, 2020 WPTV news coverage of the BBCRA's Small Business Disaster Relief Forgivable Loan Program and Commercial Rent Reimbursement Grant program aired at 10:00 pm and 11:00 pm.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hlinkClick r:id="rId6"/>
              </a:rPr>
              <a:t>https://www.wptv.com/news/coronavirus/boynton-beach-cra-steps-in-to-help-small-businesses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199CC-7082-4210-8CEE-353C18FAD9F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20" y="998675"/>
            <a:ext cx="2673429" cy="3458375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4B1106-E73B-46B5-9560-04C9EA2C0D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93">
            <a:off x="7757118" y="1297477"/>
            <a:ext cx="3960584" cy="2991979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6DAA34-CE22-4A9C-BF4B-12F21CF9ACC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766">
            <a:off x="353987" y="1271349"/>
            <a:ext cx="3936848" cy="2907646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481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92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MEDIA COVERAGE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DISASTER RELIEF FORGIVABLE LOAN PROGRAM</dc:title>
  <dc:creator>Nicklien, Bonnie</dc:creator>
  <cp:lastModifiedBy>Shutt, Thuy</cp:lastModifiedBy>
  <cp:revision>165</cp:revision>
  <dcterms:created xsi:type="dcterms:W3CDTF">2020-04-15T15:12:31Z</dcterms:created>
  <dcterms:modified xsi:type="dcterms:W3CDTF">2020-05-29T10:54:46Z</dcterms:modified>
</cp:coreProperties>
</file>