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5" r:id="rId6"/>
    <p:sldId id="262" r:id="rId7"/>
    <p:sldId id="263" r:id="rId8"/>
    <p:sldId id="264" r:id="rId9"/>
    <p:sldId id="266" r:id="rId10"/>
    <p:sldId id="272" r:id="rId11"/>
    <p:sldId id="268" r:id="rId12"/>
    <p:sldId id="270" r:id="rId13"/>
    <p:sldId id="269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528"/>
    <a:srgbClr val="5C83BA"/>
    <a:srgbClr val="ACBB37"/>
    <a:srgbClr val="37C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8" autoAdjust="0"/>
    <p:restoredTop sz="94682"/>
  </p:normalViewPr>
  <p:slideViewPr>
    <p:cSldViewPr snapToGrid="0">
      <p:cViewPr varScale="1">
        <p:scale>
          <a:sx n="48" d="100"/>
          <a:sy n="48" d="100"/>
        </p:scale>
        <p:origin x="-9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93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5878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3AA9041A-573F-AB4F-98A0-8CD6861065C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3"/>
            <a:ext cx="5486400" cy="3600450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6"/>
            <a:ext cx="2971800" cy="45878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8685216"/>
            <a:ext cx="2971800" cy="45878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D1AEA33C-132A-9848-9919-2C9B0CF8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2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0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36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30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miami.vupinteractive.com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8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miami.vupinteractive.com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2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5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4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7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4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82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57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EA33C-132A-9848-9919-2C9B0CF8E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6"/>
          <a:stretch/>
        </p:blipFill>
        <p:spPr>
          <a:xfrm>
            <a:off x="0" y="-87112"/>
            <a:ext cx="12601387" cy="6941955"/>
          </a:xfrm>
          <a:prstGeom prst="rect">
            <a:avLst/>
          </a:prstGeom>
        </p:spPr>
      </p:pic>
      <p:sp>
        <p:nvSpPr>
          <p:cNvPr id="10" name="Triangle 9"/>
          <p:cNvSpPr/>
          <p:nvPr userDrawn="1"/>
        </p:nvSpPr>
        <p:spPr>
          <a:xfrm>
            <a:off x="-1" y="-71614"/>
            <a:ext cx="12448988" cy="6941955"/>
          </a:xfrm>
          <a:prstGeom prst="triangle">
            <a:avLst>
              <a:gd name="adj" fmla="val 0"/>
            </a:avLst>
          </a:prstGeom>
          <a:solidFill>
            <a:srgbClr val="CE4E2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24423" y="5328310"/>
            <a:ext cx="6264876" cy="860552"/>
          </a:xfrm>
        </p:spPr>
        <p:txBody>
          <a:bodyPr>
            <a:normAutofit fontScale="90000"/>
          </a:bodyPr>
          <a:lstStyle>
            <a:lvl1pPr>
              <a:defRPr baseline="0"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North Miami CRA</a:t>
            </a:r>
            <a:br>
              <a:rPr lang="en-US" dirty="0"/>
            </a:br>
            <a:r>
              <a:rPr lang="en-US" dirty="0"/>
              <a:t>Marketing Update</a:t>
            </a:r>
            <a:endParaRPr lang="en-US" dirty="0">
              <a:solidFill>
                <a:schemeClr val="bg1"/>
              </a:solidFill>
              <a:latin typeface="Antonio" charset="0"/>
              <a:ea typeface="Antonio" charset="0"/>
              <a:cs typeface="Antonio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721" y="5194621"/>
            <a:ext cx="2755271" cy="1328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3" y="2774744"/>
            <a:ext cx="2965134" cy="25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8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144" y="246929"/>
            <a:ext cx="10768694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Downtown Pole Banner Campaign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7630" y="1590385"/>
            <a:ext cx="401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5C83BA"/>
                </a:solidFill>
                <a:latin typeface="Antonio" charset="0"/>
                <a:ea typeface="Antonio" charset="0"/>
                <a:cs typeface="Antonio" charset="0"/>
              </a:rPr>
              <a:t>Rhythmic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28" y="2355387"/>
            <a:ext cx="1686181" cy="3313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734" y="2355387"/>
            <a:ext cx="1716278" cy="3372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01" y="2355387"/>
            <a:ext cx="1716413" cy="3372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10" y="2355387"/>
            <a:ext cx="1716278" cy="3372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5" y="2355387"/>
            <a:ext cx="1716381" cy="3372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39" y="2355387"/>
            <a:ext cx="1716278" cy="33726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144" y="246929"/>
            <a:ext cx="10768694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Downtown Pole Banner Campaign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7630" y="1590385"/>
            <a:ext cx="401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rPr>
              <a:t>Eccentric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4" y="2369450"/>
            <a:ext cx="1689690" cy="3320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77" y="2376170"/>
            <a:ext cx="1716278" cy="3372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663" y="2376170"/>
            <a:ext cx="1716278" cy="3372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345" y="2376170"/>
            <a:ext cx="1716470" cy="3372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88" y="2369450"/>
            <a:ext cx="1719698" cy="3379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60" y="2369450"/>
            <a:ext cx="1686084" cy="331331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144" y="246929"/>
            <a:ext cx="10768694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Downtown Pole Banner Campaign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7630" y="1590385"/>
            <a:ext cx="401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ntonio" charset="0"/>
                <a:ea typeface="Antonio" charset="0"/>
                <a:cs typeface="Antonio" charset="0"/>
              </a:rPr>
              <a:t>Artistic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40" y="2376170"/>
            <a:ext cx="1719698" cy="3379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9" y="2376169"/>
            <a:ext cx="1682665" cy="33065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17" y="2411254"/>
            <a:ext cx="1701844" cy="3344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85" y="2376169"/>
            <a:ext cx="1709013" cy="3358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05" y="2393710"/>
            <a:ext cx="1664811" cy="32715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45" y="2376169"/>
            <a:ext cx="1682664" cy="330659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144" y="246929"/>
            <a:ext cx="10768694" cy="13255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Downtown Walker’s Guide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144" y="246929"/>
            <a:ext cx="10768694" cy="132556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New Downtown CRA Website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2524"/>
            <a:ext cx="10515600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Vision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r>
              <a:rPr lang="en-US" dirty="0"/>
              <a:t>The vision for Downtown </a:t>
            </a:r>
            <a:r>
              <a:rPr lang="en-US" dirty="0" err="1"/>
              <a:t>NoMi</a:t>
            </a:r>
            <a:r>
              <a:rPr lang="en-US" dirty="0"/>
              <a:t> is to be known as a place where you will enjoy a rich, diverse, cultural experience with live music, great food, stunning art and unique shopping.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9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2524"/>
            <a:ext cx="10515600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Implementation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r>
              <a:rPr lang="en-US" dirty="0"/>
              <a:t>New logo &amp; tagline</a:t>
            </a:r>
          </a:p>
          <a:p>
            <a:r>
              <a:rPr lang="en-US" dirty="0"/>
              <a:t>Brand Standards Manual </a:t>
            </a:r>
          </a:p>
          <a:p>
            <a:r>
              <a:rPr lang="en-US" dirty="0"/>
              <a:t>Branded stationary/business cards</a:t>
            </a:r>
          </a:p>
          <a:p>
            <a:r>
              <a:rPr lang="en-US" dirty="0"/>
              <a:t>Photography for marketing campaign</a:t>
            </a:r>
          </a:p>
          <a:p>
            <a:r>
              <a:rPr lang="en-US" dirty="0"/>
              <a:t>Downtown pole banner campaign</a:t>
            </a:r>
          </a:p>
          <a:p>
            <a:r>
              <a:rPr lang="en-US" dirty="0"/>
              <a:t>Downtown walker’s guide</a:t>
            </a:r>
          </a:p>
          <a:p>
            <a:r>
              <a:rPr lang="en-US" dirty="0"/>
              <a:t>New CRA website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06" y="-557972"/>
            <a:ext cx="8053281" cy="805328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5123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2524"/>
            <a:ext cx="10515600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New Logo &amp; Tagline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58" y="1664848"/>
            <a:ext cx="6141281" cy="4251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950" y="1626769"/>
            <a:ext cx="5671390" cy="4327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04" y="1550610"/>
            <a:ext cx="5351147" cy="440334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12524"/>
            <a:ext cx="10515600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Brand Standards Manual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2" y="934399"/>
            <a:ext cx="11018447" cy="6427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336" y="262187"/>
            <a:ext cx="8983518" cy="524027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330546" cy="951854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6396" y="0"/>
            <a:ext cx="11184331" cy="1325563"/>
          </a:xfrm>
        </p:spPr>
        <p:txBody>
          <a:bodyPr/>
          <a:lstStyle>
            <a:lvl1pPr>
              <a:defRPr b="1" baseline="0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Branded Stationary/Business Cards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653" y="233074"/>
            <a:ext cx="10768694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Photography for Marketing Campaign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933">
            <a:off x="-1682145" y="-143516"/>
            <a:ext cx="9278374" cy="7422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233">
            <a:off x="3952405" y="-540974"/>
            <a:ext cx="9582954" cy="766636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6000" y="5361163"/>
            <a:ext cx="4050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Approximately ____ photos taken at downtown businesses</a:t>
            </a:r>
            <a:r>
              <a:rPr lang="en-US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for </a:t>
            </a:r>
            <a:r>
              <a:rPr lang="en-US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use in collateral and the new website</a:t>
            </a:r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144" y="246929"/>
            <a:ext cx="10768694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Downtown Pole Banner Campaign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35" y="1"/>
            <a:ext cx="4598706" cy="696883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9144" y="2306782"/>
            <a:ext cx="7116166" cy="5032375"/>
          </a:xfrm>
        </p:spPr>
        <p:txBody>
          <a:bodyPr>
            <a:normAutofit/>
          </a:bodyPr>
          <a:lstStyle>
            <a:lvl1pPr>
              <a:defRPr sz="4000" baseline="30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r>
              <a:rPr lang="en-US" dirty="0"/>
              <a:t>A total of 52 banners</a:t>
            </a:r>
          </a:p>
          <a:p>
            <a:r>
              <a:rPr lang="en-US" dirty="0"/>
              <a:t>On 125th St. from NE 5th Ave </a:t>
            </a:r>
            <a:r>
              <a:rPr lang="mr-IN" dirty="0"/>
              <a:t>–</a:t>
            </a:r>
            <a:r>
              <a:rPr lang="en-US" dirty="0"/>
              <a:t> NE 14th Ave.</a:t>
            </a:r>
          </a:p>
          <a:p>
            <a:r>
              <a:rPr lang="en-US" dirty="0"/>
              <a:t>On W. Dixie from NE 123rd </a:t>
            </a:r>
            <a:r>
              <a:rPr lang="mr-IN" dirty="0"/>
              <a:t>–</a:t>
            </a:r>
            <a:r>
              <a:rPr lang="en-US" dirty="0"/>
              <a:t> NE 130th St. 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144" y="246929"/>
            <a:ext cx="10768694" cy="1325563"/>
          </a:xfrm>
        </p:spPr>
        <p:txBody>
          <a:bodyPr/>
          <a:lstStyle>
            <a:lvl1pPr>
              <a:defRPr b="1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 dirty="0"/>
              <a:t>Downtown Pole Banner Campaign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328" r="38013" b="51567"/>
          <a:stretch/>
        </p:blipFill>
        <p:spPr>
          <a:xfrm>
            <a:off x="0" y="5009095"/>
            <a:ext cx="2434370" cy="184890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745673" y="7592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7630" y="1590385"/>
            <a:ext cx="401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rPr>
              <a:t>Tasteful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0" y="2296054"/>
            <a:ext cx="1725723" cy="3391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21" y="2355387"/>
            <a:ext cx="1700258" cy="3341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746" y="2355387"/>
            <a:ext cx="1700257" cy="33411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09" y="2355387"/>
            <a:ext cx="1700258" cy="3341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834" y="2327534"/>
            <a:ext cx="1700258" cy="3341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15" y="2355387"/>
            <a:ext cx="1700258" cy="334117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4F59C-8D02-4A66-9870-E71F6A08D93E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54E08-0FD5-4F9F-BE1C-2C6D05A30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8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miami.vupinteractive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y58kl3w5lg0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Marketing Plan Implementation 2018</a:t>
            </a:r>
          </a:p>
        </p:txBody>
      </p:sp>
    </p:spTree>
    <p:extLst>
      <p:ext uri="{BB962C8B-B14F-4D97-AF65-F5344CB8AC3E}">
        <p14:creationId xmlns:p14="http://schemas.microsoft.com/office/powerpoint/2010/main" val="145370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0" y="-64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Advertising Templates &amp; Social Media Templates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1" y="727650"/>
            <a:ext cx="2790470" cy="3611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236" y="751000"/>
            <a:ext cx="2790471" cy="3611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05" y="727651"/>
            <a:ext cx="2790470" cy="3611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14" y="750999"/>
            <a:ext cx="2772427" cy="3587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176D39-7FDE-4C0D-B0A9-E7ED0D1C0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878" y="4394893"/>
            <a:ext cx="1848397" cy="1848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5EB9FF-35E3-4793-B5F8-0AE1AD28B3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4" y="4502880"/>
            <a:ext cx="1848397" cy="1848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AC8081-D94C-48BA-9D75-57CADE02BC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16" y="4362197"/>
            <a:ext cx="1913791" cy="1913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EEFB42-A5D0-43E9-B44C-CC59AF27EB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444" y="4362197"/>
            <a:ext cx="1848397" cy="184839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C3FBADD-1BFD-48ED-9DCB-724BAA9D8305}"/>
              </a:ext>
            </a:extLst>
          </p:cNvPr>
          <p:cNvSpPr txBox="1">
            <a:spLocks/>
          </p:cNvSpPr>
          <p:nvPr/>
        </p:nvSpPr>
        <p:spPr>
          <a:xfrm>
            <a:off x="6284074" y="1501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1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44" y="-17463"/>
            <a:ext cx="10768694" cy="1325563"/>
          </a:xfrm>
        </p:spPr>
        <p:txBody>
          <a:bodyPr/>
          <a:lstStyle/>
          <a:p>
            <a:r>
              <a:rPr lang="en-US" dirty="0"/>
              <a:t>Downtown Walker’s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144" y="2019753"/>
            <a:ext cx="3926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Printed </a:t>
            </a:r>
            <a:r>
              <a:rPr lang="en-US" sz="3600" b="1" dirty="0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rPr>
              <a:t>10,000</a:t>
            </a: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for distribution from downtown </a:t>
            </a:r>
            <a:r>
              <a:rPr lang="en-US" sz="2400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NoMi</a:t>
            </a: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businesses, at events and other CRA/City functions and area hotels.</a:t>
            </a:r>
          </a:p>
          <a:p>
            <a:endParaRPr lang="en-U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83100" y="1308100"/>
            <a:ext cx="77089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2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6E97A3-6EE2-4908-AAD2-22F3803E3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728" y="284397"/>
            <a:ext cx="6711132" cy="6211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Downtown Walker’s </a:t>
            </a:r>
            <a:br>
              <a:rPr lang="en-US" dirty="0"/>
            </a:br>
            <a:r>
              <a:rPr lang="en-US" dirty="0"/>
              <a:t>Guide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286">
            <a:off x="490333" y="1993402"/>
            <a:ext cx="5587898" cy="2793949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690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54" y="480588"/>
            <a:ext cx="1076869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New CRA Website</a:t>
            </a:r>
            <a:br>
              <a:rPr lang="en-US" dirty="0"/>
            </a:br>
            <a:r>
              <a:rPr lang="en-US" dirty="0"/>
              <a:t>DowntownMoMi.com</a:t>
            </a:r>
            <a:br>
              <a:rPr lang="en-US" dirty="0"/>
            </a:br>
            <a:r>
              <a:rPr lang="en-US" dirty="0"/>
              <a:t>NorthMiamiCRA.org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39" y="2337441"/>
            <a:ext cx="2735698" cy="2462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27E178-8E85-4E4F-A285-F6BD99E9A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573" y="174391"/>
            <a:ext cx="6295157" cy="3122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A34B5C-0F39-4DFB-8F64-20EE0938F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890" y="3568851"/>
            <a:ext cx="6277840" cy="3063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6CBB90-E9A6-47B5-BAE8-5F475ED60129}"/>
              </a:ext>
            </a:extLst>
          </p:cNvPr>
          <p:cNvSpPr txBox="1"/>
          <p:nvPr/>
        </p:nvSpPr>
        <p:spPr>
          <a:xfrm>
            <a:off x="1063741" y="4810539"/>
            <a:ext cx="3458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current NorthMiamiCRA.org website will be converted Summer 2018 and all mandatory CRA information will be available on the new site with 2 distinct URL’s for visitor’s ease of access.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105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66" y="0"/>
            <a:ext cx="10768694" cy="1325563"/>
          </a:xfrm>
        </p:spPr>
        <p:txBody>
          <a:bodyPr/>
          <a:lstStyle/>
          <a:p>
            <a:r>
              <a:rPr lang="en-US" dirty="0"/>
              <a:t>Launch Event &amp; Promotional Video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xmlns="" id="{734B36E2-F002-445D-A613-8F25BA67CF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98913" y="909710"/>
            <a:ext cx="7795591" cy="5846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816CF0-DC85-4A26-90A8-629E8C47F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904" y="2814173"/>
            <a:ext cx="5434633" cy="3065856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4115129A-9959-478F-BC4D-B43690DE4D03}"/>
              </a:ext>
            </a:extLst>
          </p:cNvPr>
          <p:cNvSpPr/>
          <p:nvPr/>
        </p:nvSpPr>
        <p:spPr>
          <a:xfrm rot="5579716">
            <a:off x="8313047" y="4124741"/>
            <a:ext cx="596348" cy="63610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74E3AA-9B78-44BB-8FCD-DDDF608AB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28" y="1238139"/>
            <a:ext cx="5051169" cy="28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9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0" y="-2750126"/>
            <a:ext cx="780040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2200087"/>
            <a:ext cx="10300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The vision for </a:t>
            </a:r>
            <a:r>
              <a:rPr lang="en-US" sz="3600" b="1" dirty="0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rPr>
              <a:t>Downtown </a:t>
            </a:r>
            <a:r>
              <a:rPr lang="en-US" sz="3600" b="1" dirty="0" err="1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rPr>
              <a:t>NoMi</a:t>
            </a:r>
            <a:r>
              <a:rPr lang="en-US" sz="3600" b="1" dirty="0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is to be known as a place where you will enjoy a rich, diverse, cultural experience with live music, great food, stunning art and unique shopping</a:t>
            </a:r>
            <a:r>
              <a:rPr lang="en-US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10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11563350" cy="53720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 logo and tagline</a:t>
            </a:r>
          </a:p>
          <a:p>
            <a:r>
              <a:rPr lang="en-US" dirty="0"/>
              <a:t>Brand Standards Manual</a:t>
            </a:r>
          </a:p>
          <a:p>
            <a:r>
              <a:rPr lang="en-US" dirty="0"/>
              <a:t>Branded stationary and business cards</a:t>
            </a:r>
          </a:p>
          <a:p>
            <a:r>
              <a:rPr lang="en-US" dirty="0"/>
              <a:t>Photography for marketing campaign</a:t>
            </a:r>
          </a:p>
          <a:p>
            <a:r>
              <a:rPr lang="en-US" dirty="0"/>
              <a:t>Downtown pole banner campaign</a:t>
            </a:r>
          </a:p>
          <a:p>
            <a:r>
              <a:rPr lang="en-US" dirty="0"/>
              <a:t>Advertising templates</a:t>
            </a:r>
          </a:p>
          <a:p>
            <a:r>
              <a:rPr lang="en-US" dirty="0"/>
              <a:t>Social media templates</a:t>
            </a:r>
          </a:p>
          <a:p>
            <a:r>
              <a:rPr lang="en-US" dirty="0"/>
              <a:t>Scrim banner</a:t>
            </a:r>
          </a:p>
          <a:p>
            <a:r>
              <a:rPr lang="en-US" dirty="0"/>
              <a:t>Downtown walkers guide</a:t>
            </a:r>
          </a:p>
          <a:p>
            <a:r>
              <a:rPr lang="en-US" dirty="0"/>
              <a:t>Grant recipient stickers</a:t>
            </a:r>
          </a:p>
          <a:p>
            <a:r>
              <a:rPr lang="en-US" dirty="0"/>
              <a:t>New CRA website</a:t>
            </a:r>
          </a:p>
          <a:p>
            <a:r>
              <a:rPr lang="en-US" dirty="0"/>
              <a:t>Promotional video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2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Logos and Tagline</a:t>
            </a:r>
          </a:p>
        </p:txBody>
      </p:sp>
    </p:spTree>
    <p:extLst>
      <p:ext uri="{BB962C8B-B14F-4D97-AF65-F5344CB8AC3E}">
        <p14:creationId xmlns:p14="http://schemas.microsoft.com/office/powerpoint/2010/main" val="24649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98" y="354336"/>
            <a:ext cx="5887002" cy="6321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6315C0-15ED-4AE1-BDBF-496F0FDCA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077" y="1178111"/>
            <a:ext cx="8804584" cy="4175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729938-5B54-478F-AA1F-508C733EB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767" y="4548138"/>
            <a:ext cx="3050987" cy="1766360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/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C2FD8DB-6253-40F6-B1CE-4EE00A570B5E}"/>
              </a:ext>
            </a:extLst>
          </p:cNvPr>
          <p:cNvSpPr txBox="1">
            <a:spLocks/>
          </p:cNvSpPr>
          <p:nvPr/>
        </p:nvSpPr>
        <p:spPr>
          <a:xfrm>
            <a:off x="333012" y="-1108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ACBB37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US"/>
              <a:t>Brand Standards Manual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092" y="658280"/>
            <a:ext cx="10515600" cy="1325563"/>
          </a:xfrm>
        </p:spPr>
        <p:txBody>
          <a:bodyPr/>
          <a:lstStyle/>
          <a:p>
            <a:r>
              <a:rPr lang="en-US" dirty="0"/>
              <a:t>Scrim Banner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0253BB0-D225-4E46-B2C8-53FF3A6519BE}"/>
              </a:ext>
            </a:extLst>
          </p:cNvPr>
          <p:cNvSpPr/>
          <p:nvPr/>
        </p:nvSpPr>
        <p:spPr>
          <a:xfrm>
            <a:off x="-243840" y="4407456"/>
            <a:ext cx="1511746" cy="10238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653" y="-31086"/>
            <a:ext cx="10768694" cy="1325563"/>
          </a:xfrm>
        </p:spPr>
        <p:txBody>
          <a:bodyPr/>
          <a:lstStyle/>
          <a:p>
            <a:r>
              <a:rPr lang="en-US" dirty="0"/>
              <a:t>Photography for Marketing Campaign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0" y="5264727"/>
            <a:ext cx="4156364" cy="12884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63491" y="5264727"/>
            <a:ext cx="57168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Approximately </a:t>
            </a:r>
            <a:r>
              <a:rPr lang="en-US" sz="2800" b="1" dirty="0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rPr>
              <a:t>500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photos were taken in Downtown </a:t>
            </a:r>
            <a:r>
              <a:rPr lang="en-US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NoMi</a:t>
            </a:r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at various businesses and events for use in marketing collateral/To </a:t>
            </a:r>
            <a:r>
              <a:rPr lang="en-US" dirty="0" err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NoMi</a:t>
            </a:r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is to Love Me campaign and the new CRA website</a:t>
            </a:r>
          </a:p>
        </p:txBody>
      </p:sp>
    </p:spTree>
    <p:extLst>
      <p:ext uri="{BB962C8B-B14F-4D97-AF65-F5344CB8AC3E}">
        <p14:creationId xmlns:p14="http://schemas.microsoft.com/office/powerpoint/2010/main" val="1184236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Downtown Pole Banner</a:t>
            </a:r>
            <a:br>
              <a:rPr lang="en-US" dirty="0"/>
            </a:br>
            <a:r>
              <a:rPr lang="en-US" dirty="0"/>
              <a:t>Campaign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144" y="2375150"/>
            <a:ext cx="707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total of </a:t>
            </a:r>
            <a:r>
              <a:rPr lang="en-US" sz="3600" b="1" dirty="0">
                <a:solidFill>
                  <a:srgbClr val="DD5528"/>
                </a:solidFill>
                <a:latin typeface="Antonio" charset="0"/>
                <a:ea typeface="Antonio" charset="0"/>
                <a:cs typeface="Antonio" charset="0"/>
              </a:rPr>
              <a:t>52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[24 designs] banners in the Downtown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On NE 125</a:t>
            </a:r>
            <a:r>
              <a:rPr lang="en-US" sz="2800" baseline="30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St. from 5</a:t>
            </a:r>
            <a:r>
              <a:rPr lang="en-US" sz="2800" baseline="30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mr-IN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14</a:t>
            </a:r>
            <a:r>
              <a:rPr lang="en-US" sz="2800" baseline="30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Ave.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On W Dixie from 123</a:t>
            </a:r>
            <a:r>
              <a:rPr lang="en-US" sz="2800" baseline="30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rd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mr-IN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–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130</a:t>
            </a:r>
            <a:r>
              <a:rPr lang="en-US" sz="2800" baseline="30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7843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796" y="-142837"/>
            <a:ext cx="10768694" cy="1325563"/>
          </a:xfrm>
        </p:spPr>
        <p:txBody>
          <a:bodyPr/>
          <a:lstStyle/>
          <a:p>
            <a:r>
              <a:rPr lang="en-US" dirty="0"/>
              <a:t>Downtown Pole Banner Campaign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3C766AC-4021-4300-90B0-17A916D71D15}"/>
              </a:ext>
            </a:extLst>
          </p:cNvPr>
          <p:cNvSpPr/>
          <p:nvPr/>
        </p:nvSpPr>
        <p:spPr>
          <a:xfrm>
            <a:off x="139147" y="2021087"/>
            <a:ext cx="12052853" cy="36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8AB3C6-3A29-48DC-9720-DBBE65CD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7" y="706130"/>
            <a:ext cx="9103095" cy="3069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C01A0-101E-4F7F-ABFB-6B149EA97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12" y="3697808"/>
            <a:ext cx="9021403" cy="30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7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54C2BA6-32B3-4DE8-94F3-1EB164D4D89A}"/>
              </a:ext>
            </a:extLst>
          </p:cNvPr>
          <p:cNvSpPr/>
          <p:nvPr/>
        </p:nvSpPr>
        <p:spPr>
          <a:xfrm>
            <a:off x="139147" y="2081757"/>
            <a:ext cx="12052853" cy="36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6AC927-1D57-4508-8866-1816E306B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36" y="445374"/>
            <a:ext cx="8929255" cy="3093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3CC8EE-F4F2-43BE-8318-2B50905DD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861" y="3539151"/>
            <a:ext cx="9084660" cy="3093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75" y="-309663"/>
            <a:ext cx="10768694" cy="1325563"/>
          </a:xfrm>
        </p:spPr>
        <p:txBody>
          <a:bodyPr/>
          <a:lstStyle/>
          <a:p>
            <a:r>
              <a:rPr lang="en-US" dirty="0"/>
              <a:t>Downtown Pole Banner Campaign</a:t>
            </a:r>
          </a:p>
        </p:txBody>
      </p:sp>
    </p:spTree>
    <p:extLst>
      <p:ext uri="{BB962C8B-B14F-4D97-AF65-F5344CB8AC3E}">
        <p14:creationId xmlns:p14="http://schemas.microsoft.com/office/powerpoint/2010/main" val="1112806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10231</TotalTime>
  <Words>255</Words>
  <Application>Microsoft Office PowerPoint</Application>
  <PresentationFormat>Custom</PresentationFormat>
  <Paragraphs>51</Paragraphs>
  <Slides>14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Marketing Plan Implementation 2018</vt:lpstr>
      <vt:lpstr>The Vision</vt:lpstr>
      <vt:lpstr>Implementation</vt:lpstr>
      <vt:lpstr>New Logos and Tagline</vt:lpstr>
      <vt:lpstr>Scrim Banner </vt:lpstr>
      <vt:lpstr>Photography for Marketing Campaign</vt:lpstr>
      <vt:lpstr>Downtown Pole Banner Campaign</vt:lpstr>
      <vt:lpstr>Downtown Pole Banner Campaign</vt:lpstr>
      <vt:lpstr>Downtown Pole Banner Campaign</vt:lpstr>
      <vt:lpstr>Advertising Templates &amp; Social Media Templates </vt:lpstr>
      <vt:lpstr>Downtown Walker’s Guide</vt:lpstr>
      <vt:lpstr>Downtown Walker’s  Guide</vt:lpstr>
      <vt:lpstr>New CRA Website DowntownMoMi.com NorthMiamiCRA.org</vt:lpstr>
      <vt:lpstr>Launch Event &amp; Promotional Video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Graphics Users</dc:creator>
  <cp:lastModifiedBy>Jessie Johnson</cp:lastModifiedBy>
  <cp:revision>98</cp:revision>
  <cp:lastPrinted>2018-04-09T15:28:15Z</cp:lastPrinted>
  <dcterms:created xsi:type="dcterms:W3CDTF">2015-11-20T17:59:21Z</dcterms:created>
  <dcterms:modified xsi:type="dcterms:W3CDTF">2018-08-01T15:09:09Z</dcterms:modified>
</cp:coreProperties>
</file>