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7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19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58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11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09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7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2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3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5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24476-5DE7-47C4-879D-E44E0904A0B6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9F1356E-3CF7-4141-81A7-54C4E178926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9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B890A-07E0-48CC-81C2-7FAE77BB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349343"/>
            <a:ext cx="2879083" cy="21593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9C9AF-181E-4011-8D14-212D6E282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57" y="2349343"/>
            <a:ext cx="2880360" cy="21593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2F411-AB0C-463D-972A-E40C4D145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2953740"/>
            <a:ext cx="2880360" cy="9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3B8C2-6B60-481A-AB30-A844F028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2" y="108727"/>
            <a:ext cx="4146851" cy="28482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72BB6-204A-4E38-8641-BE05527A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1" y="3268647"/>
            <a:ext cx="4146851" cy="26987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010DC-F63F-4A8B-A8B0-89C5B0EC6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11" y="3306540"/>
            <a:ext cx="3995629" cy="266495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D139B5-7591-4A46-B90F-F7C63266521C}"/>
              </a:ext>
            </a:extLst>
          </p:cNvPr>
          <p:cNvSpPr txBox="1"/>
          <p:nvPr/>
        </p:nvSpPr>
        <p:spPr>
          <a:xfrm rot="16200000">
            <a:off x="-696023" y="1015114"/>
            <a:ext cx="284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Pre-Construction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C94EF-252E-4C37-85E5-0F04143274FA}"/>
              </a:ext>
            </a:extLst>
          </p:cNvPr>
          <p:cNvSpPr txBox="1"/>
          <p:nvPr/>
        </p:nvSpPr>
        <p:spPr>
          <a:xfrm rot="16200000">
            <a:off x="-300622" y="4296122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DF291-3737-4A62-8445-DE331DDF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" b="2378"/>
          <a:stretch/>
        </p:blipFill>
        <p:spPr>
          <a:xfrm>
            <a:off x="6787389" y="105056"/>
            <a:ext cx="3995629" cy="29185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471BC-D868-4E8F-A6E2-4EAF78C44CA4}"/>
              </a:ext>
            </a:extLst>
          </p:cNvPr>
          <p:cNvSpPr txBox="1"/>
          <p:nvPr/>
        </p:nvSpPr>
        <p:spPr>
          <a:xfrm>
            <a:off x="3971679" y="2853006"/>
            <a:ext cx="463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52ECA-5DD7-4FCD-AFD6-B2C2904F5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0" y="199957"/>
            <a:ext cx="3456974" cy="25927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A233-F63E-46AF-92EB-B5E968559F21}"/>
              </a:ext>
            </a:extLst>
          </p:cNvPr>
          <p:cNvSpPr txBox="1"/>
          <p:nvPr/>
        </p:nvSpPr>
        <p:spPr>
          <a:xfrm rot="16200000">
            <a:off x="-1215443" y="1150653"/>
            <a:ext cx="312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Pre-Construction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297FF-CCB2-489F-8ECF-194C20981702}"/>
              </a:ext>
            </a:extLst>
          </p:cNvPr>
          <p:cNvSpPr txBox="1"/>
          <p:nvPr/>
        </p:nvSpPr>
        <p:spPr>
          <a:xfrm rot="16200000">
            <a:off x="-1778951" y="4264586"/>
            <a:ext cx="437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Completed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CA9BF-AE50-486D-9AFD-4B3BBA226D26}"/>
              </a:ext>
            </a:extLst>
          </p:cNvPr>
          <p:cNvSpPr txBox="1"/>
          <p:nvPr/>
        </p:nvSpPr>
        <p:spPr>
          <a:xfrm>
            <a:off x="5476583" y="113008"/>
            <a:ext cx="5826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Gallery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13710-5C7A-4C52-93CB-ADD0ACB0418E}"/>
              </a:ext>
            </a:extLst>
          </p:cNvPr>
          <p:cNvSpPr txBox="1"/>
          <p:nvPr/>
        </p:nvSpPr>
        <p:spPr>
          <a:xfrm rot="16200000">
            <a:off x="3954107" y="3044279"/>
            <a:ext cx="3044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Exhibit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7F8FE-11C2-40F7-A53D-E2A5E5F23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04" y="1587096"/>
            <a:ext cx="6213348" cy="41422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FC0B50-7655-4504-8846-77264BAFF727}"/>
              </a:ext>
            </a:extLst>
          </p:cNvPr>
          <p:cNvSpPr/>
          <p:nvPr/>
        </p:nvSpPr>
        <p:spPr>
          <a:xfrm>
            <a:off x="714165" y="3261511"/>
            <a:ext cx="3484682" cy="246781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EC75253-3115-45F5-A15D-FDE100BE4AE9}"/>
              </a:ext>
            </a:extLst>
          </p:cNvPr>
          <p:cNvSpPr txBox="1">
            <a:spLocks/>
          </p:cNvSpPr>
          <p:nvPr/>
        </p:nvSpPr>
        <p:spPr>
          <a:xfrm>
            <a:off x="3025532" y="8386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Artist-in-Resident Studios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5224F-0868-4DEB-81CC-38E7AFF5CC6B}"/>
              </a:ext>
            </a:extLst>
          </p:cNvPr>
          <p:cNvSpPr/>
          <p:nvPr/>
        </p:nvSpPr>
        <p:spPr>
          <a:xfrm>
            <a:off x="1215446" y="3672731"/>
            <a:ext cx="2283658" cy="228365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E44D2-7762-4340-B8BA-9F947E5B2B86}"/>
              </a:ext>
            </a:extLst>
          </p:cNvPr>
          <p:cNvSpPr/>
          <p:nvPr/>
        </p:nvSpPr>
        <p:spPr>
          <a:xfrm>
            <a:off x="6450859" y="1018535"/>
            <a:ext cx="4876800" cy="48768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6D6DF2-FFF0-4E52-9E66-0AE5615B719C}"/>
              </a:ext>
            </a:extLst>
          </p:cNvPr>
          <p:cNvSpPr/>
          <p:nvPr/>
        </p:nvSpPr>
        <p:spPr>
          <a:xfrm>
            <a:off x="1213104" y="1143000"/>
            <a:ext cx="2286000" cy="2286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B3878-243C-4FB4-86A5-DADB774D12EC}"/>
              </a:ext>
            </a:extLst>
          </p:cNvPr>
          <p:cNvSpPr txBox="1"/>
          <p:nvPr/>
        </p:nvSpPr>
        <p:spPr>
          <a:xfrm rot="16200000">
            <a:off x="-255157" y="1741936"/>
            <a:ext cx="245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Construction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DA899-D1FB-4FB1-BA92-E112138FAA55}"/>
              </a:ext>
            </a:extLst>
          </p:cNvPr>
          <p:cNvSpPr txBox="1"/>
          <p:nvPr/>
        </p:nvSpPr>
        <p:spPr>
          <a:xfrm rot="16200000">
            <a:off x="-58560" y="43990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5AD3BE-8AD5-4101-AD81-FB7F5D2DA4AD}"/>
              </a:ext>
            </a:extLst>
          </p:cNvPr>
          <p:cNvSpPr txBox="1"/>
          <p:nvPr/>
        </p:nvSpPr>
        <p:spPr>
          <a:xfrm>
            <a:off x="4329843" y="3256788"/>
            <a:ext cx="228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of 15 studios </a:t>
            </a:r>
          </a:p>
        </p:txBody>
      </p:sp>
    </p:spTree>
    <p:extLst>
      <p:ext uri="{BB962C8B-B14F-4D97-AF65-F5344CB8AC3E}">
        <p14:creationId xmlns:p14="http://schemas.microsoft.com/office/powerpoint/2010/main" val="2475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Massi, Robert</dc:creator>
  <cp:lastModifiedBy>Hadjipetrou, Teresa</cp:lastModifiedBy>
  <cp:revision>5</cp:revision>
  <dcterms:created xsi:type="dcterms:W3CDTF">2018-07-13T19:20:37Z</dcterms:created>
  <dcterms:modified xsi:type="dcterms:W3CDTF">2018-07-13T19:48:41Z</dcterms:modified>
</cp:coreProperties>
</file>