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9" r:id="rId6"/>
    <p:sldId id="270" r:id="rId7"/>
    <p:sldId id="262" r:id="rId8"/>
    <p:sldId id="260" r:id="rId9"/>
    <p:sldId id="265" r:id="rId10"/>
    <p:sldId id="263" r:id="rId11"/>
    <p:sldId id="266" r:id="rId12"/>
    <p:sldId id="268" r:id="rId13"/>
    <p:sldId id="267" r:id="rId14"/>
  </p:sldIdLst>
  <p:sldSz cx="6858000" cy="9144000" type="screen4x3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022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3773-3AA9-4F35-8BC9-791020EA410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D0A5-9419-4CD3-8D3E-50B188ADC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0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mith-CoffeyT@bbfl.u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2971800" y="6299201"/>
            <a:ext cx="12496800" cy="14393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Boynton Beach CRA Annual Report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133" b="1" dirty="0"/>
              <a:t>Boynton Beach Community Redevelopment Agency</a:t>
            </a:r>
            <a:r>
              <a:rPr lang="en-US" sz="2133" dirty="0"/>
              <a:t/>
            </a:r>
            <a:br>
              <a:rPr lang="en-US" sz="2133" dirty="0"/>
            </a:br>
            <a:r>
              <a:rPr lang="en-US" sz="2133" b="1" dirty="0"/>
              <a:t>2018 Roy F. Kenzie Awards</a:t>
            </a:r>
            <a:r>
              <a:rPr lang="en-US" sz="2133" dirty="0"/>
              <a:t/>
            </a:r>
            <a:br>
              <a:rPr lang="en-US" sz="2133" dirty="0"/>
            </a:br>
            <a:r>
              <a:rPr lang="en-US" sz="3200" dirty="0"/>
              <a:t>    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700047" y="6778563"/>
            <a:ext cx="3352800" cy="21129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9866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  <a:endParaRPr lang="en-US" sz="986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867" dirty="0"/>
          </a:p>
          <a:p>
            <a:pPr marL="0" indent="0" algn="ctr">
              <a:buNone/>
            </a:pPr>
            <a:r>
              <a:rPr lang="en-US" sz="3867" dirty="0">
                <a:latin typeface="Arial" panose="020B0604020202020204" pitchFamily="34" charset="0"/>
                <a:cs typeface="Arial" panose="020B0604020202020204" pitchFamily="34" charset="0"/>
              </a:rPr>
              <a:t>Contact: Tracy Smith-Coffey</a:t>
            </a:r>
          </a:p>
          <a:p>
            <a:pPr marL="0" indent="0" algn="ctr">
              <a:buNone/>
            </a:pPr>
            <a:r>
              <a:rPr lang="en-US" sz="3867" dirty="0">
                <a:latin typeface="Arial" panose="020B0604020202020204" pitchFamily="34" charset="0"/>
                <a:cs typeface="Arial" panose="020B0604020202020204" pitchFamily="34" charset="0"/>
              </a:rPr>
              <a:t>561-600-9096</a:t>
            </a:r>
          </a:p>
          <a:p>
            <a:pPr marL="0" indent="0" algn="ctr">
              <a:buNone/>
            </a:pPr>
            <a:r>
              <a:rPr lang="en-US" sz="3867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Smith-CoffeyT@bbfl.us</a:t>
            </a:r>
            <a:r>
              <a:rPr lang="en-US" sz="3867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4009695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6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6172200" cy="1524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Economic Development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Initiatives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b="2968"/>
          <a:stretch/>
        </p:blipFill>
        <p:spPr>
          <a:xfrm>
            <a:off x="990600" y="1752600"/>
            <a:ext cx="4568337" cy="6477000"/>
          </a:xfrm>
        </p:spPr>
      </p:pic>
    </p:spTree>
    <p:extLst>
      <p:ext uri="{BB962C8B-B14F-4D97-AF65-F5344CB8AC3E}">
        <p14:creationId xmlns:p14="http://schemas.microsoft.com/office/powerpoint/2010/main" val="44144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752600" y="-685800"/>
            <a:ext cx="10515600" cy="2514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Community Planning &amp; Investment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2500" r="488" b="8333"/>
          <a:stretch/>
        </p:blipFill>
        <p:spPr>
          <a:xfrm>
            <a:off x="342900" y="1219200"/>
            <a:ext cx="63246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93245" y="228600"/>
            <a:ext cx="1127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Historic Preservation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14166" b="5833"/>
          <a:stretch/>
        </p:blipFill>
        <p:spPr>
          <a:xfrm>
            <a:off x="228600" y="1066800"/>
            <a:ext cx="643391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286000" y="0"/>
            <a:ext cx="10972800" cy="152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Boynton Beach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CRA 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Making it Happen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 r="3722"/>
          <a:stretch/>
        </p:blipFill>
        <p:spPr>
          <a:xfrm>
            <a:off x="109740" y="1524000"/>
            <a:ext cx="6484978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209800" y="457200"/>
            <a:ext cx="11176000" cy="1422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733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oynton Beach CRA </a:t>
            </a:r>
            <a:r>
              <a:rPr lang="en-US" sz="3733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733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33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Annual </a:t>
            </a:r>
            <a:r>
              <a:rPr lang="en-US" sz="3733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Report </a:t>
            </a:r>
            <a:br>
              <a:rPr lang="en-US" sz="3733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Numbers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9357" r="931" b="9405"/>
          <a:stretch/>
        </p:blipFill>
        <p:spPr>
          <a:xfrm>
            <a:off x="13252" y="1896165"/>
            <a:ext cx="6790719" cy="6309360"/>
          </a:xfrm>
        </p:spPr>
      </p:pic>
    </p:spTree>
    <p:extLst>
      <p:ext uri="{BB962C8B-B14F-4D97-AF65-F5344CB8AC3E}">
        <p14:creationId xmlns:p14="http://schemas.microsoft.com/office/powerpoint/2010/main" val="31808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2199640" y="152400"/>
            <a:ext cx="10972800" cy="1467678"/>
          </a:xfrm>
        </p:spPr>
        <p:txBody>
          <a:bodyPr>
            <a:normAutofit fontScale="90000"/>
          </a:bodyPr>
          <a:lstStyle/>
          <a:p>
            <a:r>
              <a:rPr lang="en-US" sz="266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33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5333" b="1" dirty="0"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Informing </a:t>
            </a: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community </a:t>
            </a:r>
            <a:b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about the types of development projects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4167" r="-1" b="6666"/>
          <a:stretch/>
        </p:blipFill>
        <p:spPr>
          <a:xfrm>
            <a:off x="508915" y="1752600"/>
            <a:ext cx="555569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7" t="10833" r="1" b="10833"/>
          <a:stretch/>
        </p:blipFill>
        <p:spPr>
          <a:xfrm>
            <a:off x="0" y="1447800"/>
            <a:ext cx="6585527" cy="716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3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Mixed Use Redevelopment Projects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0000" r="2873" b="10834"/>
          <a:stretch/>
        </p:blipFill>
        <p:spPr>
          <a:xfrm>
            <a:off x="304800" y="1447800"/>
            <a:ext cx="6172201" cy="723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185530"/>
            <a:ext cx="54864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Downtown Development Projects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16" y="1676400"/>
            <a:ext cx="4008968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61722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Neighborhood Policing Program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6667500" cy="21187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Making a Difference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Affordable Housing Projects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9363" r="-317" b="11049"/>
          <a:stretch/>
        </p:blipFill>
        <p:spPr>
          <a:xfrm>
            <a:off x="666750" y="1676400"/>
            <a:ext cx="5715000" cy="6477000"/>
          </a:xfrm>
        </p:spPr>
      </p:pic>
    </p:spTree>
    <p:extLst>
      <p:ext uri="{BB962C8B-B14F-4D97-AF65-F5344CB8AC3E}">
        <p14:creationId xmlns:p14="http://schemas.microsoft.com/office/powerpoint/2010/main" val="26344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057401" y="152400"/>
            <a:ext cx="10972800" cy="1524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Making 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 Impact on the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Business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Community 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4110"/>
          <a:stretch/>
        </p:blipFill>
        <p:spPr>
          <a:xfrm>
            <a:off x="729241" y="1676400"/>
            <a:ext cx="5399517" cy="7315200"/>
          </a:xfrm>
        </p:spPr>
      </p:pic>
    </p:spTree>
    <p:extLst>
      <p:ext uri="{BB962C8B-B14F-4D97-AF65-F5344CB8AC3E}">
        <p14:creationId xmlns:p14="http://schemas.microsoft.com/office/powerpoint/2010/main" val="46228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362200" y="-152400"/>
            <a:ext cx="10972800" cy="1524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 with 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Economic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Grants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r="1683" b="11050"/>
          <a:stretch/>
        </p:blipFill>
        <p:spPr>
          <a:xfrm>
            <a:off x="152400" y="1600200"/>
            <a:ext cx="6357243" cy="67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Boynton Beach CRA Annual Report  Boynton Beach Community Redevelopment Agency 2018 Roy F. Kenzie Awards        </vt:lpstr>
      <vt:lpstr> Boynton Beach CRA  Annual Report  2017 In Numbers   </vt:lpstr>
      <vt:lpstr>  Informing the community  about the types of development projects  </vt:lpstr>
      <vt:lpstr>Mixed Use Redevelopment Projects</vt:lpstr>
      <vt:lpstr>Downtown Development Projects</vt:lpstr>
      <vt:lpstr>Neighborhood Policing Program </vt:lpstr>
      <vt:lpstr>Making a Difference Affordable Housing Projects  </vt:lpstr>
      <vt:lpstr>Making an Impact on the Business Community </vt:lpstr>
      <vt:lpstr>      Changing the Community with        Economic Development Grants </vt:lpstr>
      <vt:lpstr> Economic Development InitiativesThrough Events  </vt:lpstr>
      <vt:lpstr> Community Planning &amp; Investment  </vt:lpstr>
      <vt:lpstr>PowerPoint Presentation</vt:lpstr>
      <vt:lpstr>Boynton Beach CRA  Making it Happen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Boynton Beach 2015 Annual Report</dc:title>
  <dc:creator>Smith-Coffey, Tracy</dc:creator>
  <cp:lastModifiedBy>Smith-Coffey, Tracy</cp:lastModifiedBy>
  <cp:revision>33</cp:revision>
  <cp:lastPrinted>2018-07-13T17:04:59Z</cp:lastPrinted>
  <dcterms:created xsi:type="dcterms:W3CDTF">2016-06-01T16:30:56Z</dcterms:created>
  <dcterms:modified xsi:type="dcterms:W3CDTF">2018-07-13T17:10:10Z</dcterms:modified>
</cp:coreProperties>
</file>