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74" d="100"/>
          <a:sy n="74" d="100"/>
        </p:scale>
        <p:origin x="-11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2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B5CC-A766-4F16-8B47-89E84EF543F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C46B-B618-40E6-BDB9-338D6B5B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84742" cy="6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9260" cy="60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84742" cy="6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72"/>
            <a:ext cx="12199256" cy="60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84742" cy="6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84742" cy="6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Ginger Corless</dc:creator>
  <cp:lastModifiedBy>Corless, Virginia</cp:lastModifiedBy>
  <cp:revision>4</cp:revision>
  <cp:lastPrinted>2018-07-10T17:01:13Z</cp:lastPrinted>
  <dcterms:created xsi:type="dcterms:W3CDTF">2018-06-18T20:06:27Z</dcterms:created>
  <dcterms:modified xsi:type="dcterms:W3CDTF">2018-07-10T17:02:11Z</dcterms:modified>
</cp:coreProperties>
</file>