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60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2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0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35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3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2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8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8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5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8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3954-9C46-4465-95CB-CEEF7B4BD8F6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05A07F-60E0-4590-8EFF-F000B627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Hillsborough County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 Preservation Challenge Grant Program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11615" y="4977442"/>
            <a:ext cx="3260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Sample Projects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7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7641"/>
            <a:ext cx="6059799" cy="3481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24" y="2937508"/>
            <a:ext cx="5486959" cy="3525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8249" y="4390845"/>
            <a:ext cx="2820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Fariss</a:t>
            </a:r>
            <a:r>
              <a:rPr lang="en-US" dirty="0" smtClean="0"/>
              <a:t> Building</a:t>
            </a:r>
          </a:p>
          <a:p>
            <a:pPr algn="ctr"/>
            <a:r>
              <a:rPr lang="en-US" dirty="0" smtClean="0"/>
              <a:t>Tampa, Florida</a:t>
            </a:r>
          </a:p>
          <a:p>
            <a:pPr algn="ctr"/>
            <a:r>
              <a:rPr lang="en-US" dirty="0" smtClean="0"/>
              <a:t>Franklin Food Hall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3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2231" y="439948"/>
            <a:ext cx="5175849" cy="3450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9" y="-66735"/>
            <a:ext cx="5840947" cy="4155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8204" y="2654959"/>
            <a:ext cx="4528868" cy="3877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113" y="4593566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Oliva Cigar Factory</a:t>
            </a:r>
          </a:p>
          <a:p>
            <a:pPr algn="ctr"/>
            <a:r>
              <a:rPr lang="en-US" dirty="0" smtClean="0"/>
              <a:t>Ybor City, Florida</a:t>
            </a:r>
          </a:p>
          <a:p>
            <a:pPr algn="ctr"/>
            <a:r>
              <a:rPr lang="en-US" dirty="0" smtClean="0"/>
              <a:t>Multi-family Housing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8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0" y="448572"/>
            <a:ext cx="6318768" cy="3933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86" y="2553417"/>
            <a:ext cx="5492152" cy="4119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2589" y="5331124"/>
            <a:ext cx="380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Rose Manor</a:t>
            </a:r>
          </a:p>
          <a:p>
            <a:pPr algn="ctr"/>
            <a:r>
              <a:rPr lang="en-US" dirty="0" smtClean="0"/>
              <a:t>Tampa, Florida</a:t>
            </a:r>
          </a:p>
          <a:p>
            <a:pPr algn="ctr"/>
            <a:r>
              <a:rPr lang="en-US" dirty="0" smtClean="0"/>
              <a:t>Group Home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1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1" y="397534"/>
            <a:ext cx="4951289" cy="3709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08" y="2520352"/>
            <a:ext cx="5676180" cy="3992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0831" y="4605249"/>
            <a:ext cx="322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VM Cigar Factory</a:t>
            </a:r>
          </a:p>
          <a:p>
            <a:pPr algn="ctr"/>
            <a:r>
              <a:rPr lang="en-US" dirty="0" smtClean="0"/>
              <a:t>Ybor City, Florida</a:t>
            </a:r>
          </a:p>
          <a:p>
            <a:pPr algn="ctr"/>
            <a:r>
              <a:rPr lang="en-US" dirty="0" smtClean="0"/>
              <a:t>Commercial Office </a:t>
            </a:r>
          </a:p>
          <a:p>
            <a:pPr algn="ctr"/>
            <a:r>
              <a:rPr lang="en-US" dirty="0" smtClean="0"/>
              <a:t>Building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15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44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Hillsborough County  Historic Preservation Challenge Grant Program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Rodgers, Rebecca</dc:creator>
  <cp:lastModifiedBy>Rodgers, Rebecca</cp:lastModifiedBy>
  <cp:revision>5</cp:revision>
  <dcterms:created xsi:type="dcterms:W3CDTF">2018-07-12T13:53:52Z</dcterms:created>
  <dcterms:modified xsi:type="dcterms:W3CDTF">2018-07-12T14:31:34Z</dcterms:modified>
</cp:coreProperties>
</file>