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5459" y="959313"/>
            <a:ext cx="5760741" cy="257189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5459" y="3531205"/>
            <a:ext cx="5760741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7FB2-FC70-4EDB-A212-52EEF58F1650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5459" y="329308"/>
            <a:ext cx="3392144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6200" y="131730"/>
            <a:ext cx="802005" cy="503578"/>
          </a:xfrm>
        </p:spPr>
        <p:txBody>
          <a:bodyPr/>
          <a:lstStyle/>
          <a:p>
            <a:fld id="{FDB09880-59B3-4CDB-A164-10E135930CE0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9182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7FB2-FC70-4EDB-A212-52EEF58F1650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09880-59B3-4CDB-A164-10E135930CE0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2811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447" y="796298"/>
            <a:ext cx="1103027" cy="466256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1910" y="796298"/>
            <a:ext cx="5301095" cy="466256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7FB2-FC70-4EDB-A212-52EEF58F1650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09880-59B3-4CDB-A164-10E135930CE0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59215" b="36435"/>
          <a:stretch/>
        </p:blipFill>
        <p:spPr>
          <a:xfrm rot="5400000">
            <a:off x="5605390" y="3050294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660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7FB2-FC70-4EDB-A212-52EEF58F1650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09880-59B3-4CDB-A164-10E135930CE0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0713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1756130"/>
            <a:ext cx="5764142" cy="2050066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5460" y="3806196"/>
            <a:ext cx="576414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7FB2-FC70-4EDB-A212-52EEF58F1650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09880-59B3-4CDB-A164-10E135930CE0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3173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959314"/>
            <a:ext cx="6564015" cy="10441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5459" y="2172548"/>
            <a:ext cx="3125871" cy="32789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3822" y="2172548"/>
            <a:ext cx="3125652" cy="327894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7FB2-FC70-4EDB-A212-52EEF58F1650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09880-59B3-4CDB-A164-10E135930CE0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73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652" y="959903"/>
            <a:ext cx="6571344" cy="1044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131" y="2169094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8131" y="2973815"/>
            <a:ext cx="3125766" cy="24916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3822" y="2172548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3822" y="2971035"/>
            <a:ext cx="3125652" cy="24849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7FB2-FC70-4EDB-A212-52EEF58F1650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09880-59B3-4CDB-A164-10E135930CE0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0831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7FB2-FC70-4EDB-A212-52EEF58F1650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09880-59B3-4CDB-A164-10E135930CE0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965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7FB2-FC70-4EDB-A212-52EEF58F1650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09880-59B3-4CDB-A164-10E135930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98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041" y="959313"/>
            <a:ext cx="2425950" cy="224205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9877" y="960890"/>
            <a:ext cx="3828178" cy="449691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041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7FB2-FC70-4EDB-A212-52EEF58F1650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09880-59B3-4CDB-A164-10E135930CE0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4866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077" y="1129512"/>
            <a:ext cx="3386166" cy="191848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1420" y="3057166"/>
            <a:ext cx="3390817" cy="209256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4592" y="5469857"/>
            <a:ext cx="3393977" cy="320123"/>
          </a:xfrm>
        </p:spPr>
        <p:txBody>
          <a:bodyPr/>
          <a:lstStyle>
            <a:lvl1pPr algn="l">
              <a:defRPr/>
            </a:lvl1pPr>
          </a:lstStyle>
          <a:p>
            <a:fld id="{F3B47FB2-FC70-4EDB-A212-52EEF58F1650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459" y="318641"/>
            <a:ext cx="2601032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26491" y="131730"/>
            <a:ext cx="795746" cy="503578"/>
          </a:xfrm>
        </p:spPr>
        <p:txBody>
          <a:bodyPr/>
          <a:lstStyle/>
          <a:p>
            <a:fld id="{FDB09880-59B3-4CDB-A164-10E135930CE0}" type="slidenum">
              <a:rPr lang="en-US" smtClean="0"/>
              <a:t>‹#›</a:t>
            </a:fld>
            <a:endParaRPr lang="en-US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70363" b="36435"/>
          <a:stretch/>
        </p:blipFill>
        <p:spPr>
          <a:xfrm>
            <a:off x="1125460" y="643464"/>
            <a:ext cx="339242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8280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854"/>
            <a:ext cx="9144000" cy="7429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/>
          <p:cNvCxnSpPr/>
          <p:nvPr/>
        </p:nvCxnSpPr>
        <p:spPr>
          <a:xfrm>
            <a:off x="0" y="61210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28684" y="956172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8684" y="2167385"/>
            <a:ext cx="6571343" cy="3288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21309" y="330371"/>
            <a:ext cx="2368292" cy="304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47FB2-FC70-4EDB-A212-52EEF58F1650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8684" y="329308"/>
            <a:ext cx="3388498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3728" y="131730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FDB09880-59B3-4CDB-A164-10E135930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10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1B82401E-D559-4479-BCDF-B1A5D3C66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B959065-C4FF-40B5-B6AD-28BE5826E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31910" y="935020"/>
            <a:ext cx="2148270" cy="171854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j-lt"/>
              </a:rPr>
              <a:t>Interior Activation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FE596D4-248E-45A7-A0B8-8494B68CA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4177" y="482171"/>
            <a:ext cx="5670087" cy="5149101"/>
            <a:chOff x="632237" y="482171"/>
            <a:chExt cx="7560115" cy="5149101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83E0A39-C0CF-4D71-BFDB-E1B5B05B5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237" y="482171"/>
              <a:ext cx="7560115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E6607D5-66EC-4965-B02C-E3F27487A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5296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0" name="Picture 60">
            <a:extLst>
              <a:ext uri="{FF2B5EF4-FFF2-40B4-BE49-F238E27FC236}">
                <a16:creationId xmlns:a16="http://schemas.microsoft.com/office/drawing/2014/main" id="{69336F39-8503-4181-94D9-E8E3303C6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75094" b="36564"/>
          <a:stretch/>
        </p:blipFill>
        <p:spPr>
          <a:xfrm>
            <a:off x="6502022" y="643464"/>
            <a:ext cx="2139696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Rectangle 62">
            <a:extLst>
              <a:ext uri="{FF2B5EF4-FFF2-40B4-BE49-F238E27FC236}">
                <a16:creationId xmlns:a16="http://schemas.microsoft.com/office/drawing/2014/main" id="{B88F3FC4-B509-4C3D-BA4F-E19EC6C54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0622" y="977099"/>
            <a:ext cx="4948294" cy="4136205"/>
          </a:xfrm>
          <a:prstGeom prst="rect">
            <a:avLst/>
          </a:prstGeom>
          <a:solidFill>
            <a:srgbClr val="FFFFFE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drawing of a face&#10;&#10;Description generated with high confidenc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17" y="1663115"/>
            <a:ext cx="2294697" cy="757250"/>
          </a:xfrm>
          <a:prstGeom prst="rect">
            <a:avLst/>
          </a:prstGeom>
        </p:spPr>
      </p:pic>
      <p:pic>
        <p:nvPicPr>
          <p:cNvPr id="5" name="Picture 4" descr="A house that has a sign on the side of a road&#10;&#10;Description generated with very high confidenc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17" y="3236767"/>
            <a:ext cx="2294696" cy="1640708"/>
          </a:xfrm>
          <a:prstGeom prst="rect">
            <a:avLst/>
          </a:prstGeom>
        </p:spPr>
      </p:pic>
      <p:pic>
        <p:nvPicPr>
          <p:cNvPr id="2" name="Picture 1" descr="A picture containing sky, outdoor, ground, building&#10;&#10;Description generated with very high confidence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5" r="-5844" b="18222"/>
          <a:stretch/>
        </p:blipFill>
        <p:spPr>
          <a:xfrm>
            <a:off x="3367438" y="2288410"/>
            <a:ext cx="2294697" cy="1522042"/>
          </a:xfrm>
          <a:prstGeom prst="rect">
            <a:avLst/>
          </a:prstGeom>
        </p:spPr>
      </p:pic>
      <p:pic>
        <p:nvPicPr>
          <p:cNvPr id="72" name="Picture 64">
            <a:extLst>
              <a:ext uri="{FF2B5EF4-FFF2-40B4-BE49-F238E27FC236}">
                <a16:creationId xmlns:a16="http://schemas.microsoft.com/office/drawing/2014/main" id="{1A9BA60F-DECA-49D0-BB53-4AD41AF6A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9144000" cy="742950"/>
          </a:xfrm>
          <a:prstGeom prst="rect">
            <a:avLst/>
          </a:prstGeom>
        </p:spPr>
      </p:pic>
      <p:cxnSp>
        <p:nvCxnSpPr>
          <p:cNvPr id="73" name="Straight Connector 66">
            <a:extLst>
              <a:ext uri="{FF2B5EF4-FFF2-40B4-BE49-F238E27FC236}">
                <a16:creationId xmlns:a16="http://schemas.microsoft.com/office/drawing/2014/main" id="{9E5016E4-7408-42AA-BD9A-03A702284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59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152400"/>
            <a:ext cx="8229600" cy="1143000"/>
          </a:xfrm>
        </p:spPr>
        <p:txBody>
          <a:bodyPr/>
          <a:lstStyle/>
          <a:p>
            <a:r>
              <a:rPr lang="en-US" dirty="0"/>
              <a:t>Gallery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9056FC0-FAA9-4E31-8788-3B1E041E2EFA}"/>
              </a:ext>
            </a:extLst>
          </p:cNvPr>
          <p:cNvGrpSpPr/>
          <p:nvPr/>
        </p:nvGrpSpPr>
        <p:grpSpPr>
          <a:xfrm>
            <a:off x="344084" y="3639106"/>
            <a:ext cx="2745420" cy="2283658"/>
            <a:chOff x="224037" y="3669497"/>
            <a:chExt cx="2745420" cy="228365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54EB9E3-EC0D-46FB-94FE-DE159C15F6D7}"/>
                </a:ext>
              </a:extLst>
            </p:cNvPr>
            <p:cNvSpPr/>
            <p:nvPr/>
          </p:nvSpPr>
          <p:spPr>
            <a:xfrm>
              <a:off x="685799" y="3669497"/>
              <a:ext cx="2283658" cy="2283658"/>
            </a:xfrm>
            <a:prstGeom prst="rect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8000" r="-28000"/>
              </a:stretch>
            </a:blip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5466FD6-1180-49F1-8226-E0F0120BE636}"/>
                </a:ext>
              </a:extLst>
            </p:cNvPr>
            <p:cNvSpPr/>
            <p:nvPr/>
          </p:nvSpPr>
          <p:spPr>
            <a:xfrm rot="16200000">
              <a:off x="-445661" y="4510090"/>
              <a:ext cx="1796128" cy="456731"/>
            </a:xfrm>
            <a:custGeom>
              <a:avLst/>
              <a:gdLst>
                <a:gd name="connsiteX0" fmla="*/ 0 w 2283658"/>
                <a:gd name="connsiteY0" fmla="*/ 0 h 456731"/>
                <a:gd name="connsiteX1" fmla="*/ 2283658 w 2283658"/>
                <a:gd name="connsiteY1" fmla="*/ 0 h 456731"/>
                <a:gd name="connsiteX2" fmla="*/ 2283658 w 2283658"/>
                <a:gd name="connsiteY2" fmla="*/ 456731 h 456731"/>
                <a:gd name="connsiteX3" fmla="*/ 0 w 2283658"/>
                <a:gd name="connsiteY3" fmla="*/ 456731 h 456731"/>
                <a:gd name="connsiteX4" fmla="*/ 0 w 2283658"/>
                <a:gd name="connsiteY4" fmla="*/ 0 h 456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3658" h="456731">
                  <a:moveTo>
                    <a:pt x="0" y="0"/>
                  </a:moveTo>
                  <a:lnTo>
                    <a:pt x="2283658" y="0"/>
                  </a:lnTo>
                  <a:lnTo>
                    <a:pt x="2283658" y="456731"/>
                  </a:lnTo>
                  <a:lnTo>
                    <a:pt x="0" y="456731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414" tIns="18414" rIns="18415" bIns="18415" numCol="1" spcCol="1270" anchor="b" anchorCtr="0">
              <a:noAutofit/>
            </a:bodyPr>
            <a:lstStyle/>
            <a:p>
              <a:pPr marL="0" lvl="0" indent="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Completed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334EE84-3DE6-44B9-9944-E88861694D85}"/>
              </a:ext>
            </a:extLst>
          </p:cNvPr>
          <p:cNvGrpSpPr/>
          <p:nvPr/>
        </p:nvGrpSpPr>
        <p:grpSpPr>
          <a:xfrm>
            <a:off x="348646" y="838200"/>
            <a:ext cx="2775554" cy="2514600"/>
            <a:chOff x="348646" y="1295400"/>
            <a:chExt cx="2775554" cy="25146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875307F-FAC5-4146-832B-2A1234343D85}"/>
                </a:ext>
              </a:extLst>
            </p:cNvPr>
            <p:cNvSpPr/>
            <p:nvPr/>
          </p:nvSpPr>
          <p:spPr>
            <a:xfrm>
              <a:off x="838200" y="1524000"/>
              <a:ext cx="2286000" cy="2286000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7000" r="-17000"/>
              </a:stretch>
            </a:blip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6A730F5-09A7-4563-8F87-9366429A1B8B}"/>
                </a:ext>
              </a:extLst>
            </p:cNvPr>
            <p:cNvSpPr/>
            <p:nvPr/>
          </p:nvSpPr>
          <p:spPr>
            <a:xfrm rot="16200000">
              <a:off x="-565754" y="2209800"/>
              <a:ext cx="2286000" cy="457200"/>
            </a:xfrm>
            <a:custGeom>
              <a:avLst/>
              <a:gdLst>
                <a:gd name="connsiteX0" fmla="*/ 0 w 2286000"/>
                <a:gd name="connsiteY0" fmla="*/ 0 h 457200"/>
                <a:gd name="connsiteX1" fmla="*/ 2286000 w 2286000"/>
                <a:gd name="connsiteY1" fmla="*/ 0 h 457200"/>
                <a:gd name="connsiteX2" fmla="*/ 2286000 w 2286000"/>
                <a:gd name="connsiteY2" fmla="*/ 457200 h 457200"/>
                <a:gd name="connsiteX3" fmla="*/ 0 w 2286000"/>
                <a:gd name="connsiteY3" fmla="*/ 457200 h 457200"/>
                <a:gd name="connsiteX4" fmla="*/ 0 w 2286000"/>
                <a:gd name="connsiteY4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0" h="457200">
                  <a:moveTo>
                    <a:pt x="0" y="0"/>
                  </a:moveTo>
                  <a:lnTo>
                    <a:pt x="2286000" y="0"/>
                  </a:lnTo>
                  <a:lnTo>
                    <a:pt x="2286000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79" rIns="17780" bIns="17780" numCol="1" spcCol="1270" anchor="b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Construction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5A32FF2-86B5-4E85-95EF-6EF526C0E884}"/>
              </a:ext>
            </a:extLst>
          </p:cNvPr>
          <p:cNvGrpSpPr/>
          <p:nvPr/>
        </p:nvGrpSpPr>
        <p:grpSpPr>
          <a:xfrm>
            <a:off x="4299555" y="1066800"/>
            <a:ext cx="5758845" cy="4945380"/>
            <a:chOff x="4299555" y="1066800"/>
            <a:chExt cx="5758845" cy="494538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4476D99-104D-42D5-A905-A5DEAED184DA}"/>
                </a:ext>
              </a:extLst>
            </p:cNvPr>
            <p:cNvSpPr/>
            <p:nvPr/>
          </p:nvSpPr>
          <p:spPr>
            <a:xfrm>
              <a:off x="4299555" y="1066800"/>
              <a:ext cx="4495800" cy="4495800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5000" r="-25000"/>
              </a:stretch>
            </a:blip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BAD3E6B-D11B-4EB6-A941-1B108E9E13E2}"/>
                </a:ext>
              </a:extLst>
            </p:cNvPr>
            <p:cNvSpPr/>
            <p:nvPr/>
          </p:nvSpPr>
          <p:spPr>
            <a:xfrm>
              <a:off x="5562600" y="5113020"/>
              <a:ext cx="4495800" cy="899160"/>
            </a:xfrm>
            <a:custGeom>
              <a:avLst/>
              <a:gdLst>
                <a:gd name="connsiteX0" fmla="*/ 0 w 4495800"/>
                <a:gd name="connsiteY0" fmla="*/ 0 h 899160"/>
                <a:gd name="connsiteX1" fmla="*/ 4495800 w 4495800"/>
                <a:gd name="connsiteY1" fmla="*/ 0 h 899160"/>
                <a:gd name="connsiteX2" fmla="*/ 4495800 w 4495800"/>
                <a:gd name="connsiteY2" fmla="*/ 899160 h 899160"/>
                <a:gd name="connsiteX3" fmla="*/ 0 w 4495800"/>
                <a:gd name="connsiteY3" fmla="*/ 899160 h 899160"/>
                <a:gd name="connsiteX4" fmla="*/ 0 w 4495800"/>
                <a:gd name="connsiteY4" fmla="*/ 0 h 89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5800" h="899160">
                  <a:moveTo>
                    <a:pt x="0" y="0"/>
                  </a:moveTo>
                  <a:lnTo>
                    <a:pt x="4495800" y="0"/>
                  </a:lnTo>
                  <a:lnTo>
                    <a:pt x="4495800" y="899160"/>
                  </a:lnTo>
                  <a:lnTo>
                    <a:pt x="0" y="899160"/>
                  </a:lnTo>
                  <a:lnTo>
                    <a:pt x="0" y="0"/>
                  </a:lnTo>
                  <a:close/>
                </a:path>
              </a:pathLst>
            </a:custGeom>
            <a:ln w="12700"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79" bIns="17779" numCol="1" spcCol="1270" anchor="b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Activated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2638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C7E48CE-ECF5-43F5-9FAE-E16BACCEBF89}"/>
              </a:ext>
            </a:extLst>
          </p:cNvPr>
          <p:cNvGrpSpPr/>
          <p:nvPr/>
        </p:nvGrpSpPr>
        <p:grpSpPr>
          <a:xfrm>
            <a:off x="4265720" y="944296"/>
            <a:ext cx="4725880" cy="4999304"/>
            <a:chOff x="4265720" y="1096696"/>
            <a:chExt cx="4725880" cy="499930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7FB485D-4374-48C1-9968-9C8205127CB4}"/>
                </a:ext>
              </a:extLst>
            </p:cNvPr>
            <p:cNvSpPr/>
            <p:nvPr/>
          </p:nvSpPr>
          <p:spPr>
            <a:xfrm>
              <a:off x="4265720" y="1096696"/>
              <a:ext cx="4572000" cy="4572000"/>
            </a:xfrm>
            <a:prstGeom prst="rect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7000" r="-17000"/>
              </a:stretch>
            </a:blipFill>
            <a:ln w="1270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253343A-16E4-4A3F-9350-226F2F9B5AD5}"/>
                </a:ext>
              </a:extLst>
            </p:cNvPr>
            <p:cNvSpPr/>
            <p:nvPr/>
          </p:nvSpPr>
          <p:spPr>
            <a:xfrm>
              <a:off x="4629087" y="5268898"/>
              <a:ext cx="4362513" cy="827102"/>
            </a:xfrm>
            <a:custGeom>
              <a:avLst/>
              <a:gdLst>
                <a:gd name="connsiteX0" fmla="*/ 0 w 4572000"/>
                <a:gd name="connsiteY0" fmla="*/ 0 h 827102"/>
                <a:gd name="connsiteX1" fmla="*/ 4572000 w 4572000"/>
                <a:gd name="connsiteY1" fmla="*/ 0 h 827102"/>
                <a:gd name="connsiteX2" fmla="*/ 4572000 w 4572000"/>
                <a:gd name="connsiteY2" fmla="*/ 827102 h 827102"/>
                <a:gd name="connsiteX3" fmla="*/ 0 w 4572000"/>
                <a:gd name="connsiteY3" fmla="*/ 827102 h 827102"/>
                <a:gd name="connsiteX4" fmla="*/ 0 w 4572000"/>
                <a:gd name="connsiteY4" fmla="*/ 0 h 827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000" h="827102">
                  <a:moveTo>
                    <a:pt x="0" y="0"/>
                  </a:moveTo>
                  <a:lnTo>
                    <a:pt x="4572000" y="0"/>
                  </a:lnTo>
                  <a:lnTo>
                    <a:pt x="4572000" y="827102"/>
                  </a:lnTo>
                  <a:lnTo>
                    <a:pt x="0" y="82710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79" bIns="17780" numCol="1" spcCol="1270" anchor="b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Activated 1 of 15 studios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r>
              <a:rPr lang="en-US" dirty="0"/>
              <a:t>Artist-in-Resident Studios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2639D10-7F3C-44B1-9AF7-D66657F28121}"/>
              </a:ext>
            </a:extLst>
          </p:cNvPr>
          <p:cNvGrpSpPr/>
          <p:nvPr/>
        </p:nvGrpSpPr>
        <p:grpSpPr>
          <a:xfrm>
            <a:off x="486287" y="3276601"/>
            <a:ext cx="2742966" cy="2687833"/>
            <a:chOff x="303628" y="3329632"/>
            <a:chExt cx="2742966" cy="2687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9508A1B-378B-409D-877F-74A34ADCD366}"/>
                </a:ext>
              </a:extLst>
            </p:cNvPr>
            <p:cNvSpPr/>
            <p:nvPr/>
          </p:nvSpPr>
          <p:spPr>
            <a:xfrm>
              <a:off x="762936" y="3733807"/>
              <a:ext cx="2283658" cy="2283658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5000" r="-25000"/>
              </a:stretch>
            </a:blip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22D2E14-B807-4B3F-B60D-5142DC069C84}"/>
                </a:ext>
              </a:extLst>
            </p:cNvPr>
            <p:cNvSpPr/>
            <p:nvPr/>
          </p:nvSpPr>
          <p:spPr>
            <a:xfrm rot="16200000">
              <a:off x="-609835" y="4243095"/>
              <a:ext cx="2283658" cy="456731"/>
            </a:xfrm>
            <a:custGeom>
              <a:avLst/>
              <a:gdLst>
                <a:gd name="connsiteX0" fmla="*/ 0 w 2283658"/>
                <a:gd name="connsiteY0" fmla="*/ 0 h 456731"/>
                <a:gd name="connsiteX1" fmla="*/ 2283658 w 2283658"/>
                <a:gd name="connsiteY1" fmla="*/ 0 h 456731"/>
                <a:gd name="connsiteX2" fmla="*/ 2283658 w 2283658"/>
                <a:gd name="connsiteY2" fmla="*/ 456731 h 456731"/>
                <a:gd name="connsiteX3" fmla="*/ 0 w 2283658"/>
                <a:gd name="connsiteY3" fmla="*/ 456731 h 456731"/>
                <a:gd name="connsiteX4" fmla="*/ 0 w 2283658"/>
                <a:gd name="connsiteY4" fmla="*/ 0 h 456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3658" h="456731">
                  <a:moveTo>
                    <a:pt x="0" y="0"/>
                  </a:moveTo>
                  <a:lnTo>
                    <a:pt x="2283658" y="0"/>
                  </a:lnTo>
                  <a:lnTo>
                    <a:pt x="2283658" y="456731"/>
                  </a:lnTo>
                  <a:lnTo>
                    <a:pt x="0" y="45673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414" tIns="18414" rIns="18415" bIns="18415" numCol="1" spcCol="1270" anchor="b" anchorCtr="0">
              <a:noAutofit/>
            </a:bodyPr>
            <a:lstStyle/>
            <a:p>
              <a:pPr marL="0" lvl="0" indent="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Completed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3C5869A8-58B6-498D-AA5D-642C567917D6}"/>
              </a:ext>
            </a:extLst>
          </p:cNvPr>
          <p:cNvSpPr/>
          <p:nvPr/>
        </p:nvSpPr>
        <p:spPr>
          <a:xfrm>
            <a:off x="943253" y="1182580"/>
            <a:ext cx="2286000" cy="2286000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9000" r="-39000"/>
            </a:stretch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5BE7196-C070-4036-A2B5-CAE6A8454E6A}"/>
              </a:ext>
            </a:extLst>
          </p:cNvPr>
          <p:cNvSpPr/>
          <p:nvPr/>
        </p:nvSpPr>
        <p:spPr>
          <a:xfrm rot="16200000">
            <a:off x="-314047" y="1939154"/>
            <a:ext cx="2057400" cy="457200"/>
          </a:xfrm>
          <a:custGeom>
            <a:avLst/>
            <a:gdLst>
              <a:gd name="connsiteX0" fmla="*/ 0 w 2286000"/>
              <a:gd name="connsiteY0" fmla="*/ 0 h 457200"/>
              <a:gd name="connsiteX1" fmla="*/ 2286000 w 2286000"/>
              <a:gd name="connsiteY1" fmla="*/ 0 h 457200"/>
              <a:gd name="connsiteX2" fmla="*/ 2286000 w 2286000"/>
              <a:gd name="connsiteY2" fmla="*/ 457200 h 457200"/>
              <a:gd name="connsiteX3" fmla="*/ 0 w 2286000"/>
              <a:gd name="connsiteY3" fmla="*/ 457200 h 457200"/>
              <a:gd name="connsiteX4" fmla="*/ 0 w 2286000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0" h="457200">
                <a:moveTo>
                  <a:pt x="0" y="0"/>
                </a:moveTo>
                <a:lnTo>
                  <a:pt x="2286000" y="0"/>
                </a:lnTo>
                <a:lnTo>
                  <a:pt x="22860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80" tIns="17779" rIns="17780" bIns="17780" numCol="1" spcCol="1270" anchor="b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Construction</a:t>
            </a:r>
          </a:p>
        </p:txBody>
      </p:sp>
    </p:spTree>
    <p:extLst>
      <p:ext uri="{BB962C8B-B14F-4D97-AF65-F5344CB8AC3E}">
        <p14:creationId xmlns:p14="http://schemas.microsoft.com/office/powerpoint/2010/main" val="2074148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49590"/>
            <a:ext cx="3810000" cy="536210"/>
          </a:xfrm>
        </p:spPr>
        <p:txBody>
          <a:bodyPr/>
          <a:lstStyle/>
          <a:p>
            <a:r>
              <a:rPr lang="en-US" dirty="0"/>
              <a:t>Classroom Spaces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FDAAF90-1D12-4C82-874A-022A3DD868E3}"/>
              </a:ext>
            </a:extLst>
          </p:cNvPr>
          <p:cNvGrpSpPr/>
          <p:nvPr/>
        </p:nvGrpSpPr>
        <p:grpSpPr>
          <a:xfrm>
            <a:off x="4267200" y="991081"/>
            <a:ext cx="5343615" cy="4651010"/>
            <a:chOff x="914397" y="694528"/>
            <a:chExt cx="5343615" cy="465101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B193BBF-C8E7-4A60-A100-86A723298B35}"/>
                </a:ext>
              </a:extLst>
            </p:cNvPr>
            <p:cNvSpPr/>
            <p:nvPr/>
          </p:nvSpPr>
          <p:spPr>
            <a:xfrm>
              <a:off x="914397" y="694528"/>
              <a:ext cx="4642342" cy="4263908"/>
            </a:xfrm>
            <a:prstGeom prst="rect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7000" r="-17000"/>
              </a:stretch>
            </a:blip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261B194-0D1D-405B-A503-2B57D70747B4}"/>
                </a:ext>
              </a:extLst>
            </p:cNvPr>
            <p:cNvSpPr/>
            <p:nvPr/>
          </p:nvSpPr>
          <p:spPr>
            <a:xfrm>
              <a:off x="1066796" y="4809328"/>
              <a:ext cx="5191216" cy="536210"/>
            </a:xfrm>
            <a:custGeom>
              <a:avLst/>
              <a:gdLst>
                <a:gd name="connsiteX0" fmla="*/ 0 w 4876800"/>
                <a:gd name="connsiteY0" fmla="*/ 0 h 975360"/>
                <a:gd name="connsiteX1" fmla="*/ 4876800 w 4876800"/>
                <a:gd name="connsiteY1" fmla="*/ 0 h 975360"/>
                <a:gd name="connsiteX2" fmla="*/ 4876800 w 4876800"/>
                <a:gd name="connsiteY2" fmla="*/ 975360 h 975360"/>
                <a:gd name="connsiteX3" fmla="*/ 0 w 4876800"/>
                <a:gd name="connsiteY3" fmla="*/ 975360 h 975360"/>
                <a:gd name="connsiteX4" fmla="*/ 0 w 4876800"/>
                <a:gd name="connsiteY4" fmla="*/ 0 h 97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6800" h="975360">
                  <a:moveTo>
                    <a:pt x="0" y="0"/>
                  </a:moveTo>
                  <a:lnTo>
                    <a:pt x="4876800" y="0"/>
                  </a:lnTo>
                  <a:lnTo>
                    <a:pt x="4876800" y="975360"/>
                  </a:lnTo>
                  <a:lnTo>
                    <a:pt x="0" y="9753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79" bIns="17780" numCol="1" spcCol="1270" anchor="b" anchorCtr="0">
              <a:noAutofit/>
            </a:bodyPr>
            <a:lstStyle/>
            <a:p>
              <a:pPr marL="0" lvl="0" indent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Activated 1 of 3 classroom spaces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3850D67-92D2-4592-B887-1E99776FA92C}"/>
              </a:ext>
            </a:extLst>
          </p:cNvPr>
          <p:cNvSpPr/>
          <p:nvPr/>
        </p:nvSpPr>
        <p:spPr>
          <a:xfrm>
            <a:off x="854574" y="3657600"/>
            <a:ext cx="2281428" cy="22860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D0F4AE9-6473-4140-9BBC-21F96577F0F2}"/>
              </a:ext>
            </a:extLst>
          </p:cNvPr>
          <p:cNvSpPr/>
          <p:nvPr/>
        </p:nvSpPr>
        <p:spPr>
          <a:xfrm rot="16200000">
            <a:off x="-897340" y="4174855"/>
            <a:ext cx="3014794" cy="456285"/>
          </a:xfrm>
          <a:custGeom>
            <a:avLst/>
            <a:gdLst>
              <a:gd name="connsiteX0" fmla="*/ 0 w 2281428"/>
              <a:gd name="connsiteY0" fmla="*/ 0 h 456285"/>
              <a:gd name="connsiteX1" fmla="*/ 2281428 w 2281428"/>
              <a:gd name="connsiteY1" fmla="*/ 0 h 456285"/>
              <a:gd name="connsiteX2" fmla="*/ 2281428 w 2281428"/>
              <a:gd name="connsiteY2" fmla="*/ 456285 h 456285"/>
              <a:gd name="connsiteX3" fmla="*/ 0 w 2281428"/>
              <a:gd name="connsiteY3" fmla="*/ 456285 h 456285"/>
              <a:gd name="connsiteX4" fmla="*/ 0 w 2281428"/>
              <a:gd name="connsiteY4" fmla="*/ 0 h 456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1428" h="456285">
                <a:moveTo>
                  <a:pt x="0" y="0"/>
                </a:moveTo>
                <a:lnTo>
                  <a:pt x="2281428" y="0"/>
                </a:lnTo>
                <a:lnTo>
                  <a:pt x="2281428" y="456285"/>
                </a:lnTo>
                <a:lnTo>
                  <a:pt x="0" y="45628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874" tIns="15874" rIns="15875" bIns="15875" numCol="1" spcCol="1270" anchor="b" anchorCtr="0">
            <a:noAutofit/>
          </a:bodyPr>
          <a:lstStyle/>
          <a:p>
            <a:pPr marL="0" lvl="0" indent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0" kern="1200" dirty="0"/>
              <a:t>Completed 1 of 3</a:t>
            </a:r>
            <a:endParaRPr lang="en-US" sz="2000" kern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0FC205-D45C-4C4E-A15B-AC52148B8D83}"/>
              </a:ext>
            </a:extLst>
          </p:cNvPr>
          <p:cNvSpPr/>
          <p:nvPr/>
        </p:nvSpPr>
        <p:spPr>
          <a:xfrm>
            <a:off x="825757" y="1066800"/>
            <a:ext cx="2286000" cy="2286000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000" b="-15000"/>
            </a:stretch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05D9B07-8D40-4EA4-8C7C-B117523E69FE}"/>
              </a:ext>
            </a:extLst>
          </p:cNvPr>
          <p:cNvSpPr/>
          <p:nvPr/>
        </p:nvSpPr>
        <p:spPr>
          <a:xfrm rot="16200000">
            <a:off x="-534041" y="1752600"/>
            <a:ext cx="2286000" cy="457200"/>
          </a:xfrm>
          <a:custGeom>
            <a:avLst/>
            <a:gdLst>
              <a:gd name="connsiteX0" fmla="*/ 0 w 2286000"/>
              <a:gd name="connsiteY0" fmla="*/ 0 h 457200"/>
              <a:gd name="connsiteX1" fmla="*/ 2286000 w 2286000"/>
              <a:gd name="connsiteY1" fmla="*/ 0 h 457200"/>
              <a:gd name="connsiteX2" fmla="*/ 2286000 w 2286000"/>
              <a:gd name="connsiteY2" fmla="*/ 457200 h 457200"/>
              <a:gd name="connsiteX3" fmla="*/ 0 w 2286000"/>
              <a:gd name="connsiteY3" fmla="*/ 457200 h 457200"/>
              <a:gd name="connsiteX4" fmla="*/ 0 w 2286000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0" h="457200">
                <a:moveTo>
                  <a:pt x="0" y="0"/>
                </a:moveTo>
                <a:lnTo>
                  <a:pt x="2286000" y="0"/>
                </a:lnTo>
                <a:lnTo>
                  <a:pt x="22860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80" tIns="17779" rIns="17780" bIns="17780" numCol="1" spcCol="1270" anchor="b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Construction</a:t>
            </a:r>
          </a:p>
        </p:txBody>
      </p:sp>
    </p:spTree>
    <p:extLst>
      <p:ext uri="{BB962C8B-B14F-4D97-AF65-F5344CB8AC3E}">
        <p14:creationId xmlns:p14="http://schemas.microsoft.com/office/powerpoint/2010/main" val="2851525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04B663"/>
      </a:accent4>
      <a:accent5>
        <a:srgbClr val="DF8822"/>
      </a:accent5>
      <a:accent6>
        <a:srgbClr val="BC410A"/>
      </a:accent6>
      <a:hlink>
        <a:srgbClr val="5977C4"/>
      </a:hlink>
      <a:folHlink>
        <a:srgbClr val="0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28</Words>
  <Application>Microsoft Office PowerPoint</Application>
  <PresentationFormat>On-screen Show (4:3)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Century Gothic</vt:lpstr>
      <vt:lpstr>Gallery</vt:lpstr>
      <vt:lpstr>PowerPoint Presentation</vt:lpstr>
      <vt:lpstr>Gallery </vt:lpstr>
      <vt:lpstr>Artist-in-Resident Studios</vt:lpstr>
      <vt:lpstr>Classroom Spaces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Massi, Robert</dc:creator>
  <cp:lastModifiedBy>Massi, Robert</cp:lastModifiedBy>
  <cp:revision>2</cp:revision>
  <dcterms:created xsi:type="dcterms:W3CDTF">2018-07-13T20:22:19Z</dcterms:created>
  <dcterms:modified xsi:type="dcterms:W3CDTF">2018-07-13T20:28:44Z</dcterms:modified>
</cp:coreProperties>
</file>