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75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5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8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8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8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1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30C-65A0-492C-A197-1E6BB683BBE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94C286-4678-4747-8982-1A1F1C63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1418106"/>
            <a:ext cx="5658407" cy="3776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02" y="1418106"/>
            <a:ext cx="5669735" cy="37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15" y="1668507"/>
            <a:ext cx="5294716" cy="3520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8" y="1668507"/>
            <a:ext cx="5294715" cy="35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6" y="1669521"/>
            <a:ext cx="5291666" cy="353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669521"/>
            <a:ext cx="5291667" cy="35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7" y="1669521"/>
            <a:ext cx="5281756" cy="3525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669521"/>
            <a:ext cx="5291667" cy="35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16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Jonathan</dc:creator>
  <cp:lastModifiedBy>Rodriguez, Jonathan</cp:lastModifiedBy>
  <cp:revision>9</cp:revision>
  <dcterms:created xsi:type="dcterms:W3CDTF">2018-07-13T12:26:49Z</dcterms:created>
  <dcterms:modified xsi:type="dcterms:W3CDTF">2018-07-13T18:00:11Z</dcterms:modified>
</cp:coreProperties>
</file>