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60" r:id="rId4"/>
    <p:sldId id="256" r:id="rId5"/>
    <p:sldId id="269" r:id="rId6"/>
    <p:sldId id="263" r:id="rId7"/>
    <p:sldId id="261" r:id="rId8"/>
    <p:sldId id="271" r:id="rId9"/>
    <p:sldId id="257" r:id="rId10"/>
    <p:sldId id="262" r:id="rId11"/>
    <p:sldId id="265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EC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1" autoAdjust="0"/>
    <p:restoredTop sz="94660"/>
  </p:normalViewPr>
  <p:slideViewPr>
    <p:cSldViewPr>
      <p:cViewPr varScale="1">
        <p:scale>
          <a:sx n="56" d="100"/>
          <a:sy n="56" d="100"/>
        </p:scale>
        <p:origin x="576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3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2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8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5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0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42E0A-40AF-4A6F-B939-616B46852CC3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A635-2DBE-4729-B079-BCDCC343E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9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66214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1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KARAOKE ANYONE?</a:t>
            </a:r>
            <a:endParaRPr lang="en-US" b="1" dirty="0">
              <a:solidFill>
                <a:srgbClr val="FFFF99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1078638"/>
            <a:ext cx="884945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17729"/>
            <a:ext cx="2601212" cy="1737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1687711"/>
            <a:ext cx="2613660" cy="1750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99" y="3505201"/>
            <a:ext cx="2455902" cy="175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56" y="3596410"/>
            <a:ext cx="2638612" cy="1759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56" y="1680985"/>
            <a:ext cx="2622662" cy="1748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74260"/>
            <a:ext cx="2362200" cy="167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Flowchart: Terminator 16"/>
          <p:cNvSpPr/>
          <p:nvPr/>
        </p:nvSpPr>
        <p:spPr>
          <a:xfrm>
            <a:off x="240438" y="1063562"/>
            <a:ext cx="3569562" cy="67648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8140" y="1078638"/>
            <a:ext cx="4594860" cy="646331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Film fans get vocal at one of Ocoee’s local hotels for evening karaoke.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08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>
                <a:solidFill>
                  <a:srgbClr val="FFFF99"/>
                </a:solidFill>
              </a:rPr>
              <a:t>RED CARPET FUN</a:t>
            </a:r>
            <a:endParaRPr lang="en-US" dirty="0"/>
          </a:p>
        </p:txBody>
      </p:sp>
      <p:pic>
        <p:nvPicPr>
          <p:cNvPr id="7171" name="Picture 3" descr="C:\Users\shopper\AppData\Local\Microsoft\Windows\Temporary Internet Files\Content.IE5\MMGWLR7Y\sparkle_background.preview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9800" y="-990601"/>
            <a:ext cx="4724399" cy="88392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127840"/>
            <a:ext cx="1574800" cy="2362200"/>
          </a:xfrm>
          <a:prstGeom prst="rect">
            <a:avLst/>
          </a:prstGeom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98" y="2165989"/>
            <a:ext cx="3559002" cy="2236541"/>
          </a:xfrm>
          <a:prstGeom prst="rect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18" y="1124029"/>
            <a:ext cx="1617843" cy="2335531"/>
          </a:xfrm>
          <a:prstGeom prst="rect">
            <a:avLst/>
          </a:prstGeom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356085"/>
            <a:ext cx="1600200" cy="2400299"/>
          </a:xfrm>
          <a:prstGeom prst="rect">
            <a:avLst/>
          </a:prstGeom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2" y="3367462"/>
            <a:ext cx="1557776" cy="2388922"/>
          </a:xfrm>
          <a:prstGeom prst="rect">
            <a:avLst/>
          </a:prstGeom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3" name="TextBox 12"/>
          <p:cNvSpPr txBox="1"/>
          <p:nvPr/>
        </p:nvSpPr>
        <p:spPr>
          <a:xfrm>
            <a:off x="1986710" y="1219200"/>
            <a:ext cx="50673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red carpet at CENFLO has brought a smile to so many faces. Now it’s calling your name.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77973"/>
            <a:ext cx="1471532" cy="154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24" y="3395186"/>
            <a:ext cx="31210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5" y="1577973"/>
            <a:ext cx="1600583" cy="123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9" y="4865687"/>
            <a:ext cx="1362076" cy="73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2895674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55" y="4633893"/>
            <a:ext cx="1651477" cy="104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13" y="1745970"/>
            <a:ext cx="1840919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6" y="3216809"/>
            <a:ext cx="1324523" cy="107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89" y="3300413"/>
            <a:ext cx="148289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SPONSORS</a:t>
            </a:r>
            <a:endParaRPr lang="en-US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3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1" y="1066800"/>
            <a:ext cx="8788709" cy="4730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19" y="1525703"/>
            <a:ext cx="3090513" cy="2057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46" y="3764462"/>
            <a:ext cx="3469951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5" y="2621280"/>
            <a:ext cx="2524144" cy="1938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</a:rPr>
              <a:t>WHERE THE ACTION HAPPENS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FF99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6477000" y="1295400"/>
            <a:ext cx="2447944" cy="1219200"/>
          </a:xfrm>
          <a:prstGeom prst="round2Diag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</a:rPr>
              <a:t>The West Orange Cinema welcomed CENFLO and all its aspiring artists in 2009.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2554403"/>
            <a:ext cx="2676544" cy="2010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 Diagonal Corner Rectangle 9"/>
          <p:cNvSpPr/>
          <p:nvPr/>
        </p:nvSpPr>
        <p:spPr>
          <a:xfrm>
            <a:off x="304800" y="1295400"/>
            <a:ext cx="2362200" cy="1219199"/>
          </a:xfrm>
          <a:prstGeom prst="round2Diag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The West Orange Cinema was one of the first successful CRA supported projects in Ocoee. It was renovated in 2012.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304800" y="4709342"/>
            <a:ext cx="2362200" cy="971368"/>
          </a:xfrm>
          <a:prstGeom prst="round2Diag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CENFLO and the West Orange Cinema promote the Ocoee CRA and businesses all year round.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6400800" y="4648200"/>
            <a:ext cx="2438400" cy="1032510"/>
          </a:xfrm>
          <a:prstGeom prst="round2Diag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2"/>
                </a:solidFill>
              </a:rPr>
              <a:t>This community icon serves meals, beer, wine, and draws from a 20 mile radius.</a:t>
            </a:r>
            <a:endParaRPr lang="en-US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990599"/>
            <a:ext cx="8834437" cy="48291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026158"/>
              </p:ext>
            </p:extLst>
          </p:nvPr>
        </p:nvGraphicFramePr>
        <p:xfrm>
          <a:off x="304800" y="1150585"/>
          <a:ext cx="3505200" cy="4509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Acrobat Document" r:id="rId4" imgW="13167360" imgH="16939152" progId="AcroExch.Document.DC">
                  <p:embed/>
                </p:oleObj>
              </mc:Choice>
              <mc:Fallback>
                <p:oleObj name="Acrobat Document" r:id="rId4" imgW="13167360" imgH="1693915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1150585"/>
                        <a:ext cx="3505200" cy="4509203"/>
                      </a:xfrm>
                      <a:prstGeom prst="rect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6406" y="304800"/>
            <a:ext cx="8229600" cy="1143000"/>
          </a:xfrm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</a:rPr>
              <a:t>ON THE MAP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FF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2400" y="2190064"/>
            <a:ext cx="4724400" cy="1543736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14800" y="2514600"/>
            <a:ext cx="4419600" cy="923330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The West Orange Cinema is conveniently located off of Highway 50 in Ocoee’s CRA in Orange County, Florida.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84" name="Picture 36" descr="C:\Users\shopper\AppData\Local\Microsoft\Windows\Temporary Internet Files\Content.IE5\GNL7H927\80px-Map_of_Florida_highlighting_Orange_County.svg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0" y="41148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191000" y="4343400"/>
            <a:ext cx="2514600" cy="929640"/>
          </a:xfrm>
          <a:prstGeom prst="rightArrow">
            <a:avLst/>
          </a:prstGeom>
          <a:solidFill>
            <a:schemeClr val="tx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We are here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94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shopper\AppData\Local\Microsoft\Windows\Temporary Internet Files\Content.IE5\20KIG909\background_black_ii_by_artbox_d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763000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2016 STATS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382286"/>
            <a:ext cx="792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LENGTH OF FESTIVAL: THREE-DAY EVENT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TOTAL ATTENDEES: 2,227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HOTEL ROOMS BOOKED: 163</a:t>
            </a:r>
          </a:p>
          <a:p>
            <a:pPr marL="228600" indent="-228600"/>
            <a:r>
              <a:rPr lang="en-US" sz="2000" b="1" dirty="0" smtClean="0">
                <a:solidFill>
                  <a:schemeClr val="bg2"/>
                </a:solidFill>
              </a:rPr>
              <a:t>     (Rooms booked at Ocoee’s Fairfield Inn &amp; Suites and Red Roof Inn)         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ATTENDING FILMMAKERS: 51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FOREIGN FILMMAKERS REPRESENTING ELEVEN COUNTRIES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CENFLO’s ANNUAL BUDGET: $40,000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2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shopper\AppData\Local\Microsoft\Windows\Temporary Internet Files\Content.IE5\MMGWLR7Y\Glitter_grigio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7712"/>
            <a:ext cx="8763000" cy="46934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057400" y="1219200"/>
            <a:ext cx="6858000" cy="441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85000"/>
              </a:schemeClr>
            </a:solidFill>
            <a:prstDash val="sysDot"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STUDENTS MAKING A DIFFERENCE</a:t>
            </a:r>
            <a:endParaRPr lang="en-US" b="1" dirty="0">
              <a:solidFill>
                <a:srgbClr val="FFFF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96259"/>
            <a:ext cx="3276600" cy="218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" y="1396259"/>
            <a:ext cx="3269804" cy="218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192279"/>
            <a:ext cx="3276600" cy="2244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92279"/>
            <a:ext cx="3368199" cy="2307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sp>
        <p:nvSpPr>
          <p:cNvPr id="9" name="Cube 8"/>
          <p:cNvSpPr/>
          <p:nvPr/>
        </p:nvSpPr>
        <p:spPr>
          <a:xfrm>
            <a:off x="304800" y="1219200"/>
            <a:ext cx="1828800" cy="4495800"/>
          </a:xfrm>
          <a:prstGeom prst="cub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Ocoee High School TV/Film students volunteer their time at CENFLO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5" name="Picture 3" descr="C:\Users\shopper\AppData\Local\Microsoft\Windows\Temporary Internet Files\Content.IE5\MMGWLR7Y\spiral_animated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19" y="2847474"/>
            <a:ext cx="689610" cy="6896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2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opper\AppData\Local\Microsoft\Windows\Temporary Internet Files\Content.IE5\UVZKSF61\8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610600" cy="457032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</a:rPr>
              <a:t>IS THAT WHO I THINK IT IS?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53385"/>
            <a:ext cx="2920522" cy="194701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-12501" r="-17074" b="23195"/>
          <a:stretch/>
        </p:blipFill>
        <p:spPr>
          <a:xfrm>
            <a:off x="6797477" y="2969119"/>
            <a:ext cx="2407046" cy="27442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3608" r="27396" b="22006"/>
          <a:stretch/>
        </p:blipFill>
        <p:spPr>
          <a:xfrm>
            <a:off x="457200" y="3337541"/>
            <a:ext cx="2971800" cy="236054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0"/>
          </a:effectLst>
        </p:spPr>
      </p:pic>
      <p:sp>
        <p:nvSpPr>
          <p:cNvPr id="10" name="5-Point Star 9"/>
          <p:cNvSpPr/>
          <p:nvPr/>
        </p:nvSpPr>
        <p:spPr>
          <a:xfrm>
            <a:off x="3597514" y="3337541"/>
            <a:ext cx="2827020" cy="2339582"/>
          </a:xfrm>
          <a:prstGeom prst="star5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0" scaled="1"/>
            <a:tileRect/>
          </a:gradFill>
          <a:ln w="19050"/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00484" y="434122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IT’S YOUR DAY TO BE A  STAR!</a:t>
            </a:r>
            <a:endParaRPr lang="en-US" sz="1200" b="1" dirty="0"/>
          </a:p>
        </p:txBody>
      </p:sp>
      <p:sp>
        <p:nvSpPr>
          <p:cNvPr id="12" name="Chevron 11"/>
          <p:cNvSpPr/>
          <p:nvPr/>
        </p:nvSpPr>
        <p:spPr>
          <a:xfrm>
            <a:off x="381000" y="1432560"/>
            <a:ext cx="5334000" cy="1752600"/>
          </a:xfrm>
          <a:prstGeom prst="chevron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Several enthusiasts reach within and bring to life their favorite movie icon and then join us at CENFLO.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797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hopper\AppData\Local\Microsoft\Windows\Temporary Internet Files\Content.IE5\3NOKWHDW\Landscape-blue-light-blur-mx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763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effectLst>
            <a:softEdge rad="3175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99"/>
                </a:solidFill>
              </a:rPr>
              <a:t>CELEBRITY APPEARANCES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1447800"/>
            <a:ext cx="3962400" cy="2308324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 popular aspect of CENFLO is its Q&amp;A with filmmakers and actors.  Among those who have made an appearance include John Ashton and Lisa </a:t>
            </a:r>
            <a:r>
              <a:rPr lang="en-US" dirty="0" err="1" smtClean="0"/>
              <a:t>Eilbacher</a:t>
            </a:r>
            <a:r>
              <a:rPr lang="en-US" dirty="0" smtClean="0"/>
              <a:t> from the classic 80’s film Beverly Hills Cop, and Glenn </a:t>
            </a:r>
            <a:r>
              <a:rPr lang="en-US" dirty="0" err="1" smtClean="0"/>
              <a:t>Morshower</a:t>
            </a:r>
            <a:r>
              <a:rPr lang="en-US" dirty="0" smtClean="0"/>
              <a:t> from Transformers: Dark of the Moon and the Netflix Original Series: Bloodline.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284"/>
            <a:ext cx="1225550" cy="198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85201"/>
            <a:ext cx="1295400" cy="1893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81200"/>
            <a:ext cx="1764276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77850" y="5006815"/>
            <a:ext cx="2209800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 Ashton and </a:t>
            </a:r>
            <a:endParaRPr lang="en-US" dirty="0" smtClean="0"/>
          </a:p>
          <a:p>
            <a:pPr algn="ctr"/>
            <a:r>
              <a:rPr lang="en-US" dirty="0" smtClean="0"/>
              <a:t>Lisa </a:t>
            </a:r>
            <a:r>
              <a:rPr lang="en-US" dirty="0" err="1" smtClean="0"/>
              <a:t>Eilbacher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4835457"/>
            <a:ext cx="2362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Glenn </a:t>
            </a:r>
            <a:r>
              <a:rPr lang="en-US" dirty="0" err="1" smtClean="0"/>
              <a:t>Morshower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6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hopper\AppData\Local\Microsoft\Windows\Temporary Internet Files\Content.IE5\V546ZDU0\0f31af79d244023135794b09800f8b9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8" y="1066800"/>
            <a:ext cx="8816682" cy="4724400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77704"/>
            <a:ext cx="2672219" cy="202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0" y="1219200"/>
            <a:ext cx="274606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57600"/>
            <a:ext cx="3045739" cy="208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4800" y="3733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5400000">
            <a:off x="4267201" y="-457201"/>
            <a:ext cx="685800" cy="7696201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prstDash val="sysDot"/>
          </a:ln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    Today is your day!</a:t>
            </a:r>
            <a:endParaRPr lang="en-US" dirty="0"/>
          </a:p>
        </p:txBody>
      </p:sp>
      <p:sp>
        <p:nvSpPr>
          <p:cNvPr id="11" name="Double Wave 10"/>
          <p:cNvSpPr/>
          <p:nvPr/>
        </p:nvSpPr>
        <p:spPr>
          <a:xfrm>
            <a:off x="2933701" y="1379219"/>
            <a:ext cx="3352800" cy="1828800"/>
          </a:xfrm>
          <a:prstGeom prst="doubleWave">
            <a:avLst/>
          </a:prstGeom>
          <a:solidFill>
            <a:schemeClr val="bg2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Over the years, many talented individuals have received awards recognizing their outstanding accomplishments.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</a:rPr>
              <a:t>AWARDS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FFFF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30" y="3598700"/>
            <a:ext cx="3099870" cy="21427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47712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322</Words>
  <Application>Microsoft Office PowerPoint</Application>
  <PresentationFormat>On-screen Show (4:3)</PresentationFormat>
  <Paragraphs>34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Acrobat Document</vt:lpstr>
      <vt:lpstr>PowerPoint Presentation</vt:lpstr>
      <vt:lpstr>SPONSORS</vt:lpstr>
      <vt:lpstr>WHERE THE ACTION HAPPENS</vt:lpstr>
      <vt:lpstr>ON THE MAP</vt:lpstr>
      <vt:lpstr>2016 STATS</vt:lpstr>
      <vt:lpstr>STUDENTS MAKING A DIFFERENCE</vt:lpstr>
      <vt:lpstr>IS THAT WHO I THINK IT IS?</vt:lpstr>
      <vt:lpstr>CELEBRITY APPEARANCES</vt:lpstr>
      <vt:lpstr>AWARDS</vt:lpstr>
      <vt:lpstr>KARAOKE ANYONE?</vt:lpstr>
      <vt:lpstr>RED CARPET FUN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Hopper, Shannon</dc:creator>
  <cp:lastModifiedBy>Craig shadrix</cp:lastModifiedBy>
  <cp:revision>78</cp:revision>
  <cp:lastPrinted>2017-05-18T12:46:06Z</cp:lastPrinted>
  <dcterms:created xsi:type="dcterms:W3CDTF">2017-05-15T15:31:28Z</dcterms:created>
  <dcterms:modified xsi:type="dcterms:W3CDTF">2017-06-01T17:55:09Z</dcterms:modified>
</cp:coreProperties>
</file>