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90" d="100"/>
          <a:sy n="90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E504-F804-42CE-9001-2B015A3D460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F237-5900-4E3F-99E4-327FD8703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6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E504-F804-42CE-9001-2B015A3D460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F237-5900-4E3F-99E4-327FD8703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8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E504-F804-42CE-9001-2B015A3D460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F237-5900-4E3F-99E4-327FD8703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1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E504-F804-42CE-9001-2B015A3D460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F237-5900-4E3F-99E4-327FD8703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5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E504-F804-42CE-9001-2B015A3D460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F237-5900-4E3F-99E4-327FD8703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8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E504-F804-42CE-9001-2B015A3D460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F237-5900-4E3F-99E4-327FD8703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3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E504-F804-42CE-9001-2B015A3D460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F237-5900-4E3F-99E4-327FD8703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9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E504-F804-42CE-9001-2B015A3D460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F237-5900-4E3F-99E4-327FD8703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2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E504-F804-42CE-9001-2B015A3D460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F237-5900-4E3F-99E4-327FD8703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5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E504-F804-42CE-9001-2B015A3D460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F237-5900-4E3F-99E4-327FD8703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9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E504-F804-42CE-9001-2B015A3D460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F237-5900-4E3F-99E4-327FD8703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1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1E504-F804-42CE-9001-2B015A3D460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0F237-5900-4E3F-99E4-327FD8703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5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effectLst/>
              </a:rPr>
              <a:t>Pompano Beach Downtown Innovation District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619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95" y="977622"/>
            <a:ext cx="8457092" cy="579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709199" y="170121"/>
            <a:ext cx="5709683" cy="71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Pompano Beach Economic Assets and the strategic location of the Downtown Innovation District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61379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84" y="1188372"/>
            <a:ext cx="9516918" cy="54502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3754864">
            <a:off x="3115339" y="3413052"/>
            <a:ext cx="213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Atlantic Blvd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3052" y="4139609"/>
            <a:ext cx="213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Dixie Highway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9971" y="1500761"/>
            <a:ext cx="213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I-95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3754864">
            <a:off x="4735032" y="3031385"/>
            <a:ext cx="213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MLK Blvd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09199" y="170121"/>
            <a:ext cx="5709683" cy="71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Downtown Innovation District Transportation Connections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8494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93" y="946296"/>
            <a:ext cx="8597786" cy="5540403"/>
          </a:xfr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709199" y="170121"/>
            <a:ext cx="5709683" cy="71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Pompano Beach Downtown Innovation District Completed Projects and Proposed Riverwalk Drainage System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46873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63" y="893134"/>
            <a:ext cx="9198461" cy="5868619"/>
          </a:xfr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93990" y="173738"/>
            <a:ext cx="5709683" cy="71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Pompano Beach Downtown Master Plan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47753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9170" y="375758"/>
            <a:ext cx="2691809" cy="71939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Before: Ali Building</a:t>
            </a:r>
            <a:endParaRPr lang="en-US" sz="2400" b="1" dirty="0"/>
          </a:p>
        </p:txBody>
      </p:sp>
      <p:pic>
        <p:nvPicPr>
          <p:cNvPr id="10" name="Content Placeholder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26" y="1095154"/>
            <a:ext cx="7077063" cy="529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6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249" y="1020727"/>
            <a:ext cx="7020743" cy="538319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29717" y="301331"/>
            <a:ext cx="2691809" cy="719396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After: Ali Cultural Arts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6542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ldPompano 0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178" y="1325394"/>
            <a:ext cx="6400800" cy="50228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084673" y="377568"/>
            <a:ext cx="2691809" cy="71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Before: Bailey Hotel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6554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37" y="1272454"/>
            <a:ext cx="7303259" cy="5110193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210492" y="329775"/>
            <a:ext cx="4561368" cy="71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After: Bailey Contemporary Arts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52801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012778" y="616689"/>
            <a:ext cx="7524626" cy="608182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125434" y="377568"/>
            <a:ext cx="3884426" cy="71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Before: 731 MLK Blvd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61531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36" y="1011567"/>
            <a:ext cx="7380590" cy="5537257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93536" y="207447"/>
            <a:ext cx="4178594" cy="71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After: 731 MLK Blvd Retail Shops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0468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27" y="1180216"/>
            <a:ext cx="7372165" cy="495194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14801" y="249977"/>
            <a:ext cx="3884426" cy="71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Before: MLK Blvd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377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63" y="1195737"/>
            <a:ext cx="7658553" cy="5276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75268" y="292508"/>
            <a:ext cx="3884426" cy="71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After: </a:t>
            </a:r>
            <a:r>
              <a:rPr lang="en-US" sz="2400" b="1" dirty="0"/>
              <a:t>M</a:t>
            </a:r>
            <a:r>
              <a:rPr lang="en-US" sz="2400" b="1" dirty="0" smtClean="0"/>
              <a:t>LK Blvd Streetscape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57644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86</Words>
  <Application>Microsoft Office PowerPoint</Application>
  <PresentationFormat>Widescreen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Pompano Beach Downtown Innovation District </vt:lpstr>
      <vt:lpstr>Before: Ali Building</vt:lpstr>
      <vt:lpstr>After: Ali Cultural 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 – Four slides with before and after photos* (from two different perspectives) and up to ten other slides* in PowerPoint format (*all photos please high-resolution image 300 dpi).  IF you would rather upload high resolutions photos separately instead of in the power point, please upload under “other” (additional) boxes.</dc:title>
  <dc:creator>Emily Marcus</dc:creator>
  <cp:lastModifiedBy>Emily Marcus</cp:lastModifiedBy>
  <cp:revision>6</cp:revision>
  <dcterms:created xsi:type="dcterms:W3CDTF">2017-06-01T14:38:25Z</dcterms:created>
  <dcterms:modified xsi:type="dcterms:W3CDTF">2017-06-05T16:06:49Z</dcterms:modified>
</cp:coreProperties>
</file>