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416" autoAdjust="0"/>
  </p:normalViewPr>
  <p:slideViewPr>
    <p:cSldViewPr>
      <p:cViewPr>
        <p:scale>
          <a:sx n="100" d="100"/>
          <a:sy n="100" d="100"/>
        </p:scale>
        <p:origin x="-72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9A360-33A6-44E3-BD39-69C7AA6A5D11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8157-1721-43AF-B92F-FA320E62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0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 name changed to Riverwalk Music Series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 alternate indoor venue at recreation center at Flagler Park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2010-2011 </a:t>
            </a:r>
            <a:r>
              <a:rPr lang="en-US" sz="1200" dirty="0" smtClean="0"/>
              <a:t>Parallel, separately branded concerts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2011 Audience confusion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2012 promotion partnership with Stuart Main Street &amp; shared vendors with green</a:t>
            </a:r>
            <a:r>
              <a:rPr lang="en-US" sz="1200" baseline="0" dirty="0" smtClean="0"/>
              <a:t> market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Funded by annual and event sponsorships, vendor fees, city sponsorship, and fundraisers</a:t>
            </a:r>
            <a:r>
              <a:rPr lang="en-US" sz="2000" baseline="0" dirty="0" smtClean="0"/>
              <a:t> like 10/28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157-1721-43AF-B92F-FA320E6256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/>
          <a:lstStyle/>
          <a:p>
            <a:r>
              <a:rPr lang="en-US" dirty="0" smtClean="0"/>
              <a:t>Building a Retail Market with a Special Event Series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66800" y="3556001"/>
            <a:ext cx="7162800" cy="1473200"/>
          </a:xfrm>
        </p:spPr>
        <p:txBody>
          <a:bodyPr>
            <a:normAutofit fontScale="70000" lnSpcReduction="20000"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2600" dirty="0" smtClean="0"/>
              <a:t>How </a:t>
            </a:r>
            <a:r>
              <a:rPr lang="en-US" sz="2600" i="1" dirty="0" smtClean="0"/>
              <a:t>Rock’n Riverwalk </a:t>
            </a:r>
            <a:r>
              <a:rPr lang="en-US" sz="2600" dirty="0" smtClean="0"/>
              <a:t>Jump Started Sunday Retail in Downtown Stuart</a:t>
            </a:r>
          </a:p>
          <a:p>
            <a:endParaRPr lang="en-US" dirty="0" smtClean="0"/>
          </a:p>
          <a:p>
            <a:r>
              <a:rPr lang="en-US" sz="2300" dirty="0" smtClean="0"/>
              <a:t>Florida Main Street Conference</a:t>
            </a:r>
          </a:p>
          <a:p>
            <a:r>
              <a:rPr lang="en-US" sz="2300" dirty="0" smtClean="0"/>
              <a:t>August 10, 2016</a:t>
            </a:r>
          </a:p>
          <a:p>
            <a:endParaRPr lang="en-US" dirty="0" smtClean="0"/>
          </a:p>
          <a:p>
            <a:r>
              <a:rPr lang="en-US" dirty="0" smtClean="0"/>
              <a:t>Thondra Lanese, Executive Director, Stuart Main Street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695795"/>
            <a:ext cx="3775018" cy="100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205428"/>
            <a:ext cx="1584960" cy="423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205428"/>
            <a:ext cx="1584960" cy="423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205428"/>
            <a:ext cx="1584960" cy="423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205428"/>
            <a:ext cx="1584960" cy="423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05428"/>
            <a:ext cx="1584960" cy="423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205428"/>
            <a:ext cx="1584960" cy="4239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1927976"/>
            <a:ext cx="3505200" cy="1424824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Riverwalk Music</a:t>
            </a:r>
            <a:br>
              <a:rPr lang="en-US" sz="48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800" b="1" dirty="0" smtClean="0">
                <a:solidFill>
                  <a:schemeClr val="bg1"/>
                </a:solidFill>
              </a:rPr>
              <a:t>2000-2016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953000" y="3886200"/>
            <a:ext cx="32766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16 Years of building the community and the economy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084" r="3961" b="2466"/>
          <a:stretch/>
        </p:blipFill>
        <p:spPr>
          <a:xfrm rot="20237587">
            <a:off x="658102" y="852768"/>
            <a:ext cx="2847352" cy="2007415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010">
            <a:off x="3275867" y="1338765"/>
            <a:ext cx="1759142" cy="263948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857">
            <a:off x="614081" y="3275133"/>
            <a:ext cx="3253359" cy="1830014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5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144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200">
            <a:off x="725623" y="1497123"/>
            <a:ext cx="2951347" cy="4417818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10"/>
          <a:stretch/>
        </p:blipFill>
        <p:spPr>
          <a:xfrm>
            <a:off x="3505200" y="2514600"/>
            <a:ext cx="4885050" cy="3581400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Inspiration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144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5900" y="1941999"/>
            <a:ext cx="36576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Lunchbox Concert Series</a:t>
            </a:r>
          </a:p>
          <a:p>
            <a:pPr algn="ctr"/>
            <a:endParaRPr lang="en-US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Riverwalk Stage 2000-2004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Free concerts 12:00-1:30</a:t>
            </a:r>
            <a:r>
              <a:rPr lang="en-US" sz="2000" dirty="0"/>
              <a:t> </a:t>
            </a:r>
            <a:r>
              <a:rPr lang="en-US" sz="2000" dirty="0" smtClean="0"/>
              <a:t>on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Friday October-June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Martin County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Wide </a:t>
            </a:r>
            <a:r>
              <a:rPr lang="en-US" sz="2000" dirty="0"/>
              <a:t>variety of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Bobby &amp; the Blisters, Bill Porter, and Bob Swinton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local </a:t>
            </a:r>
            <a:r>
              <a:rPr lang="en-US" sz="2000" dirty="0"/>
              <a:t>performing artists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Built </a:t>
            </a:r>
            <a:r>
              <a:rPr lang="en-US" sz="2000" dirty="0"/>
              <a:t>traffic downtown on concert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Moved to Gazebo Park for </a:t>
            </a:r>
            <a:br>
              <a:rPr lang="en-US" sz="2000" dirty="0"/>
            </a:br>
            <a:r>
              <a:rPr lang="en-US" sz="2000" dirty="0"/>
              <a:t>2004-2005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5889" r="3544" b="10332"/>
          <a:stretch/>
        </p:blipFill>
        <p:spPr>
          <a:xfrm rot="568754">
            <a:off x="2356447" y="4514157"/>
            <a:ext cx="2782929" cy="166887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6570" r="3768" b="3712"/>
          <a:stretch/>
        </p:blipFill>
        <p:spPr>
          <a:xfrm rot="20425794">
            <a:off x="580530" y="3585287"/>
            <a:ext cx="2615647" cy="1841251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4747" r="3270" b="6944"/>
          <a:stretch/>
        </p:blipFill>
        <p:spPr>
          <a:xfrm rot="659128">
            <a:off x="2505362" y="2352639"/>
            <a:ext cx="2466180" cy="1739688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6148" r="2988" b="4458"/>
          <a:stretch/>
        </p:blipFill>
        <p:spPr>
          <a:xfrm rot="20565349">
            <a:off x="503281" y="1775723"/>
            <a:ext cx="2446775" cy="1545883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93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New Vision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144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286">
            <a:off x="619974" y="1635556"/>
            <a:ext cx="3452077" cy="2399434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57800" y="1981200"/>
            <a:ext cx="3581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RiverWalk Jazz Series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2006-2010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Sunday November-April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 hoc committee led by City Recreation Department and Media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Jazz Arts Education </a:t>
            </a:r>
            <a:r>
              <a:rPr lang="en-US" sz="2000" dirty="0" smtClean="0"/>
              <a:t>featured different jazz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Professional performers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Hard costs advertising </a:t>
            </a:r>
            <a:r>
              <a:rPr lang="en-US" sz="2000" dirty="0"/>
              <a:t>u</a:t>
            </a:r>
            <a:r>
              <a:rPr lang="en-US" sz="2000" dirty="0" smtClean="0"/>
              <a:t>nderwritten by </a:t>
            </a:r>
            <a:r>
              <a:rPr lang="en-US" sz="2000" i="1" dirty="0" smtClean="0"/>
              <a:t>Stuart News</a:t>
            </a: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 Florida Festival &amp; Events </a:t>
            </a:r>
            <a:r>
              <a:rPr lang="en-US" sz="2000" dirty="0"/>
              <a:t>Association Awards </a:t>
            </a:r>
          </a:p>
        </p:txBody>
      </p:sp>
      <p:pic>
        <p:nvPicPr>
          <p:cNvPr id="1028" name="Picture 4" descr="C:\Users\jchrulski\Desktop\Robert Naverro - RiverWalk Jazz 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7026">
            <a:off x="2796319" y="3992016"/>
            <a:ext cx="2507350" cy="1764118"/>
          </a:xfrm>
          <a:prstGeom prst="rect">
            <a:avLst/>
          </a:prstGeom>
          <a:noFill/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chrulski\Desktop\Robert Naverro - RiverWalk Jazz 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13">
            <a:off x="467407" y="3834439"/>
            <a:ext cx="2656794" cy="1839319"/>
          </a:xfrm>
          <a:prstGeom prst="rect">
            <a:avLst/>
          </a:prstGeom>
          <a:noFill/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2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144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4500" y="1828800"/>
            <a:ext cx="33909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dirty="0"/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RiverWalk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Jazz </a:t>
            </a:r>
            <a:r>
              <a:rPr lang="en-US" sz="2400" b="1" dirty="0" smtClean="0">
                <a:solidFill>
                  <a:srgbClr val="002060"/>
                </a:solidFill>
              </a:rPr>
              <a:t>Series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shade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Budget limited </a:t>
            </a:r>
            <a:r>
              <a:rPr lang="en-US" sz="2000" dirty="0" smtClean="0"/>
              <a:t>number of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show/month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7 shows/year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downtown visitors, </a:t>
            </a:r>
            <a:r>
              <a:rPr lang="en-US" sz="2000" dirty="0"/>
              <a:t>but not consistent enough </a:t>
            </a:r>
            <a:r>
              <a:rPr lang="en-US" sz="2000" dirty="0" smtClean="0"/>
              <a:t>to warrant businesses opening regularly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588">
            <a:off x="584177" y="1662234"/>
            <a:ext cx="3068708" cy="2045805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638">
            <a:off x="506270" y="3510641"/>
            <a:ext cx="2747400" cy="2060550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878">
            <a:off x="3243880" y="3521531"/>
            <a:ext cx="1765156" cy="263948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16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New Opportunities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144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1" y="1905000"/>
            <a:ext cx="4038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RiverWalk Music Series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sz="1100" b="1" dirty="0"/>
          </a:p>
          <a:p>
            <a:r>
              <a:rPr lang="en-US" sz="2000" dirty="0" smtClean="0"/>
              <a:t>Downtown </a:t>
            </a:r>
            <a:r>
              <a:rPr lang="en-US" sz="2000" dirty="0"/>
              <a:t>Business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Weekly concerts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October-May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Multiple musical genres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volunteers &amp; sponsors</a:t>
            </a:r>
            <a:endParaRPr lang="en-US" sz="2000" dirty="0"/>
          </a:p>
          <a:p>
            <a:r>
              <a:rPr lang="en-US" sz="2000" dirty="0" smtClean="0"/>
              <a:t>Florida Inland Navigation District (FIND)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Shade makes stage and seating area comfortable for performers and visitors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Community Services Department designed iconic sails create destination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 b="16314"/>
          <a:stretch/>
        </p:blipFill>
        <p:spPr>
          <a:xfrm rot="20350867">
            <a:off x="643379" y="1669536"/>
            <a:ext cx="2406014" cy="2347251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958">
            <a:off x="2271476" y="2523263"/>
            <a:ext cx="2037346" cy="1509714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223">
            <a:off x="1875023" y="4039547"/>
            <a:ext cx="2863705" cy="190913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57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669000" y="40762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Rock’n Riverwalk Jazz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9144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76077" y="1991648"/>
            <a:ext cx="42393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Two Concert Series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1100" dirty="0" smtClean="0"/>
          </a:p>
          <a:p>
            <a:r>
              <a:rPr lang="en-US" sz="2000" i="1" dirty="0" err="1"/>
              <a:t>RiverWalk</a:t>
            </a:r>
            <a:r>
              <a:rPr lang="en-US" sz="2000" i="1" dirty="0"/>
              <a:t> Music Series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Jazz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 </a:t>
            </a:r>
            <a:r>
              <a:rPr lang="en-US" sz="2000" dirty="0"/>
              <a:t>hoc </a:t>
            </a:r>
            <a:r>
              <a:rPr lang="en-US" sz="2000" dirty="0" smtClean="0"/>
              <a:t>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Sunday/month</a:t>
            </a:r>
          </a:p>
          <a:p>
            <a:r>
              <a:rPr lang="en-US" sz="2000" i="1" dirty="0" smtClean="0"/>
              <a:t>Rock’n Riverwalk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Blues, Country, Reggae, Rock, Latin and </a:t>
            </a:r>
            <a:r>
              <a:rPr lang="en-US" sz="2000" dirty="0" smtClean="0"/>
              <a:t>Pop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Downtown Business Association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other Sundays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Saturday Summer Series June-September  4-7 p.m.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084">
            <a:off x="357327" y="1532870"/>
            <a:ext cx="2954938" cy="2216203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366">
            <a:off x="1352847" y="3102638"/>
            <a:ext cx="2966973" cy="1977982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290">
            <a:off x="1855372" y="4506476"/>
            <a:ext cx="2717933" cy="1811955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1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69000" y="40762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Consolidation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010">
            <a:off x="668887" y="1848042"/>
            <a:ext cx="3532288" cy="380650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673600" y="1964100"/>
            <a:ext cx="42418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Rock’n Riverwalk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Fall 2011-present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Unified two concert series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Downtown </a:t>
            </a:r>
            <a:r>
              <a:rPr lang="en-US" sz="2000" dirty="0"/>
              <a:t>Business </a:t>
            </a:r>
            <a:r>
              <a:rPr lang="en-US" sz="2000" dirty="0" smtClean="0"/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Consistency of </a:t>
            </a:r>
            <a:r>
              <a:rPr lang="en-US" sz="2000" i="1" dirty="0" smtClean="0"/>
              <a:t>every </a:t>
            </a:r>
            <a:r>
              <a:rPr lang="en-US" sz="2000" dirty="0"/>
              <a:t>Sunday in season (November-May)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Diversity of musical genres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and regional musicians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Green Market relocation effectively expanded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Very </a:t>
            </a:r>
            <a:r>
              <a:rPr lang="en-US" sz="2000" dirty="0" smtClean="0"/>
              <a:t>loyal following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80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144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7196" y="1994386"/>
            <a:ext cx="409820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Rock’n </a:t>
            </a:r>
            <a:r>
              <a:rPr lang="en-US" sz="2400" b="1" dirty="0" smtClean="0">
                <a:solidFill>
                  <a:srgbClr val="002060"/>
                </a:solidFill>
              </a:rPr>
              <a:t>Riverwalk</a:t>
            </a:r>
          </a:p>
          <a:p>
            <a:pPr algn="ctr"/>
            <a:endParaRPr lang="en-US" sz="1100" b="1" dirty="0"/>
          </a:p>
          <a:p>
            <a:r>
              <a:rPr lang="en-US" sz="2000" dirty="0"/>
              <a:t>Year-round since June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Weekly </a:t>
            </a:r>
            <a:r>
              <a:rPr lang="en-US" sz="2000" dirty="0" smtClean="0"/>
              <a:t>concerts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Consistent hours &amp;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full summer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50/52 weeks</a:t>
            </a:r>
          </a:p>
          <a:p>
            <a:r>
              <a:rPr lang="en-US" sz="2000" dirty="0" smtClean="0"/>
              <a:t>Effective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Stuart Main Street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Green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Downtown businesses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Sponsors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City of Stuart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76">
            <a:off x="1517772" y="2826839"/>
            <a:ext cx="3071009" cy="2048339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236">
            <a:off x="438809" y="1604709"/>
            <a:ext cx="3194888" cy="1797124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2582798" cy="172270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97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4297094"/>
            <a:ext cx="2692749" cy="179890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By The Numbers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90600" y="35202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981200"/>
            <a:ext cx="3810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Rock’n Riverwalk</a:t>
            </a:r>
          </a:p>
          <a:p>
            <a:pPr algn="ctr"/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In-season attendance 1,500+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Summer attendance 700+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Year-round Stuart Green Market with 50% full day vendors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Business </a:t>
            </a:r>
            <a:r>
              <a:rPr lang="en-US" sz="2000" dirty="0"/>
              <a:t>participation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50% open on Sundays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25% </a:t>
            </a:r>
            <a:r>
              <a:rPr lang="en-US" sz="2000" dirty="0" smtClean="0"/>
              <a:t>sponsor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Cost $1,000/week + insurance and permitting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In-kind match for marketing 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Public satisfaction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76">
            <a:off x="1750099" y="3022370"/>
            <a:ext cx="3245983" cy="216504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236">
            <a:off x="499530" y="1601383"/>
            <a:ext cx="3634179" cy="2044226"/>
          </a:xfrm>
          <a:prstGeom prst="rect">
            <a:avLst/>
          </a:prstGeom>
          <a:effectLst>
            <a:outerShdw blurRad="127000" dist="1270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758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4964</TotalTime>
  <Words>404</Words>
  <Application>Microsoft Office PowerPoint</Application>
  <PresentationFormat>On-screen Show (4:3)</PresentationFormat>
  <Paragraphs>107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Riverwalk Music  2000-2016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Stuart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Thondra Lanese</dc:creator>
  <cp:lastModifiedBy>Teresa Lamar-Sarno</cp:lastModifiedBy>
  <cp:revision>352</cp:revision>
  <dcterms:created xsi:type="dcterms:W3CDTF">2016-08-09T10:43:33Z</dcterms:created>
  <dcterms:modified xsi:type="dcterms:W3CDTF">2017-06-05T01:23:37Z</dcterms:modified>
</cp:coreProperties>
</file>