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322" r:id="rId3"/>
    <p:sldId id="325" r:id="rId4"/>
    <p:sldId id="298" r:id="rId5"/>
    <p:sldId id="321" r:id="rId6"/>
    <p:sldId id="307" r:id="rId7"/>
    <p:sldId id="305" r:id="rId8"/>
    <p:sldId id="319" r:id="rId9"/>
    <p:sldId id="317" r:id="rId10"/>
    <p:sldId id="320" r:id="rId11"/>
    <p:sldId id="314" r:id="rId12"/>
    <p:sldId id="315" r:id="rId13"/>
    <p:sldId id="323" r:id="rId14"/>
    <p:sldId id="316" r:id="rId15"/>
    <p:sldId id="324" r:id="rId16"/>
  </p:sldIdLst>
  <p:sldSz cx="9144000" cy="6858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267"/>
    <a:srgbClr val="4A1448"/>
    <a:srgbClr val="003300"/>
    <a:srgbClr val="DB6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994" autoAdjust="0"/>
  </p:normalViewPr>
  <p:slideViewPr>
    <p:cSldViewPr snapToGrid="0">
      <p:cViewPr>
        <p:scale>
          <a:sx n="73" d="100"/>
          <a:sy n="73" d="100"/>
        </p:scale>
        <p:origin x="-1836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A625F934-93AB-4AAA-B76F-E6096D2383BA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1" cy="4183063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E1E540BD-1868-42CE-94D2-2B4CB1A1A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E912E-1B62-4B37-AE53-DB672E04492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9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540BD-1868-42CE-94D2-2B4CB1A1AD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6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8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3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6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C372-0D7D-4895-9312-B3C309EAAE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1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A3F0-D9E0-481B-8B80-6CE78CDC67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4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1CE83-BA8F-462C-BEA5-22F62D230E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96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F511-28A2-42DD-89A0-FCEF88F591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66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ECF0-275E-49B4-BE7E-11EC993E57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71FC-E49B-4631-8487-B9DBEDC9B2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91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CB12-34F1-4692-831B-8B54D9C3CD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62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7A664-36F2-4477-BA8F-F5BB23E8AD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46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78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2139-8C58-4536-81A4-58A279A5E5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64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234-E9E0-465D-8E3D-F30A1FB1F4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25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EC3E-8DAD-4883-B520-8E4785EC68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79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4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1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80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3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7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6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B8094AC-05D1-42B2-A7BB-630F6B17E5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9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../Downloads/Oakland%20Park,%20Florida%20-%20Grand%20Plaza%20at%20Jaco%20Pastorius%20Park%20%5bFull%20HD,1920x1080%5d.mp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2" y="5090110"/>
            <a:ext cx="1511436" cy="153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1652530" y="6235547"/>
            <a:ext cx="691859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Florida Redevelopment Association 2017 Capital Project and Beautification Award Application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11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372" y="18475"/>
            <a:ext cx="903662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5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Grand Plaza </a:t>
            </a:r>
          </a:p>
          <a:p>
            <a:pPr defTabSz="457200"/>
            <a:r>
              <a:rPr lang="en-US" sz="4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Downtown Connector to Jaco Pastorius Park  </a:t>
            </a:r>
            <a:endParaRPr lang="en-US" sz="4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8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0225" y="-203200"/>
            <a:ext cx="7886700" cy="1325563"/>
          </a:xfrm>
        </p:spPr>
        <p:txBody>
          <a:bodyPr/>
          <a:lstStyle/>
          <a:p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/>
            </a:r>
            <a:b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</a:br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How the Concept Evolved </a:t>
            </a:r>
            <a:endParaRPr lang="en-US" b="1" i="1" dirty="0">
              <a:solidFill>
                <a:srgbClr val="139267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1701">
            <a:off x="803275" y="1789113"/>
            <a:ext cx="3233738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5744">
            <a:off x="5298281" y="1483519"/>
            <a:ext cx="3144838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74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3815" y="-118197"/>
            <a:ext cx="7886700" cy="1325563"/>
          </a:xfrm>
        </p:spPr>
        <p:txBody>
          <a:bodyPr/>
          <a:lstStyle/>
          <a:p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Construction </a:t>
            </a:r>
            <a:endParaRPr lang="en-US" b="1" i="1" dirty="0">
              <a:solidFill>
                <a:srgbClr val="139267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7" name="Picture 2" descr="C:\Users\neysah\Desktop\Jaco Fountain Connector\Monday August 22\DSC_0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536"/>
            <a:ext cx="3619500" cy="23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neysah\Desktop\Jaco Fountain Connector\Monday August 22\DSC_0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78" y="218986"/>
            <a:ext cx="3233371" cy="214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871" y="384481"/>
            <a:ext cx="2255818" cy="149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24" y="1877851"/>
            <a:ext cx="2922565" cy="193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95245"/>
            <a:ext cx="3445223" cy="258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07" y="3413840"/>
            <a:ext cx="2959382" cy="196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07" y="4416561"/>
            <a:ext cx="3431208" cy="127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27" y="2359873"/>
            <a:ext cx="3110969" cy="205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3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neysah\Documents\Jaco Grand Plaza Ribbon Cutting\2210 Full Res\2210-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3809906"/>
            <a:ext cx="3394075" cy="226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neysah\Documents\Jaco Grand Plaza Ribbon Cutting\2210 Full Res\2210-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884363"/>
            <a:ext cx="506888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neysah\Documents\Jaco Grand Plaza Ribbon Cutting\2210 Full Res\2210-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2327274"/>
            <a:ext cx="2947988" cy="196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neysah\Desktop\Jaco Fountain Connector\Friday, November 4\DSC_03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2589213"/>
            <a:ext cx="1725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3" y="1308894"/>
            <a:ext cx="5834063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0" y="86427"/>
            <a:ext cx="2534443" cy="1689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18" y="190407"/>
            <a:ext cx="2166936" cy="14446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55" y="88899"/>
            <a:ext cx="3357563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7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10225" y="4419600"/>
            <a:ext cx="2114550" cy="126682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defTabSz="457200"/>
            <a:endParaRPr lang="en-US" sz="3200" b="1" dirty="0" smtClean="0">
              <a:solidFill>
                <a:srgbClr val="2D7538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1125" y="4419600"/>
            <a:ext cx="2409825" cy="10572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457200"/>
            <a:endParaRPr lang="en-US" sz="3200" b="1" dirty="0" smtClean="0">
              <a:solidFill>
                <a:srgbClr val="2D7538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0085" y="1895475"/>
            <a:ext cx="793615" cy="273793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defTabSz="457200"/>
            <a:endParaRPr lang="en-US" sz="3200" b="1" dirty="0" smtClean="0">
              <a:solidFill>
                <a:srgbClr val="2D7538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27634" y="1880002"/>
            <a:ext cx="674046" cy="27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457200"/>
            <a:endParaRPr lang="en-US" sz="3200" b="1" dirty="0" smtClean="0">
              <a:solidFill>
                <a:srgbClr val="2D7538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" y="-230188"/>
            <a:ext cx="9283700" cy="1325563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/>
            </a:r>
            <a:b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</a:br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New Events Connecting Jaco Pastorius Park to Main Street </a:t>
            </a:r>
            <a:endParaRPr lang="en-US" b="1" i="1" dirty="0">
              <a:solidFill>
                <a:srgbClr val="139267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702" y="1158875"/>
            <a:ext cx="82296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>
            <a:lvl1pPr marL="354013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1pPr>
            <a:lvl2pPr marL="609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2pPr>
            <a:lvl3pPr marL="8477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3pPr>
            <a:lvl4pPr marL="1131888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4pPr>
            <a:lvl5pPr marL="1360488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5pPr>
            <a:lvl6pPr marL="18176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6pPr>
            <a:lvl7pPr marL="22748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7pPr>
            <a:lvl8pPr marL="27320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8pPr>
            <a:lvl9pPr marL="31892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9pPr>
          </a:lstStyle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Holiday Village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Taste of Oakland Park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Dancing in the Street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endParaRPr kumimoji="0" lang="en-US" altLang="en-US" sz="2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 pitchFamily="34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9"/>
          <a:stretch/>
        </p:blipFill>
        <p:spPr bwMode="auto">
          <a:xfrm>
            <a:off x="7209818" y="1049914"/>
            <a:ext cx="1769098" cy="137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7924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4" y="4546071"/>
            <a:ext cx="3366451" cy="198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7924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2" y="2867529"/>
            <a:ext cx="2717708" cy="155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79" y="1035140"/>
            <a:ext cx="2173935" cy="144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65" y="2542722"/>
            <a:ext cx="3302525" cy="2201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74" y="2542722"/>
            <a:ext cx="1377966" cy="9186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90" y="4846506"/>
            <a:ext cx="2712376" cy="18082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66" y="2534743"/>
            <a:ext cx="1404144" cy="9360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32" y="3520366"/>
            <a:ext cx="1635317" cy="10902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87" y="3520366"/>
            <a:ext cx="1136091" cy="1514788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46" y="4610578"/>
            <a:ext cx="3214932" cy="208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0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873124" y="-98159"/>
            <a:ext cx="80740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500" b="1" dirty="0" smtClean="0">
                <a:solidFill>
                  <a:srgbClr val="A67944"/>
                </a:solidFill>
                <a:latin typeface="Century Gothic" pitchFamily="34" charset="0"/>
              </a:rPr>
              <a:t>A Vision Made Reality </a:t>
            </a:r>
          </a:p>
        </p:txBody>
      </p:sp>
      <p:pic>
        <p:nvPicPr>
          <p:cNvPr id="5" name="Pictur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593"/>
            <a:ext cx="9144000" cy="609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921" y="6436202"/>
            <a:ext cx="111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To view a video of “Our Story” please visit www.oaklandparkfl.gov/civicmedia?vid=6#player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71433"/>
            <a:ext cx="907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For additional information on our City visit our </a:t>
            </a:r>
            <a:r>
              <a:rPr lang="en-US" sz="2400" b="1" dirty="0">
                <a:solidFill>
                  <a:schemeClr val="bg1"/>
                </a:solidFill>
              </a:rPr>
              <a:t>website at </a:t>
            </a:r>
            <a:r>
              <a:rPr lang="en-US" sz="2400" b="1" dirty="0" smtClean="0">
                <a:solidFill>
                  <a:schemeClr val="bg1"/>
                </a:solidFill>
              </a:rPr>
              <a:t>www.oaklandparkfl.gov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059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211138"/>
            <a:ext cx="8229600" cy="127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58808" y="-18494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CULINARY ARTS DISTRICT </a:t>
            </a:r>
            <a:endParaRPr lang="en-US" b="1" i="1" dirty="0">
              <a:solidFill>
                <a:srgbClr val="139267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3500" y="1862138"/>
            <a:ext cx="5041900" cy="5376863"/>
          </a:xfrm>
        </p:spPr>
        <p:txBody>
          <a:bodyPr>
            <a:normAutofit/>
          </a:bodyPr>
          <a:lstStyle/>
          <a:p>
            <a:r>
              <a:rPr lang="en-US" altLang="en-US" sz="2000" dirty="0" smtClean="0"/>
              <a:t>2004-Local Activity Center designated </a:t>
            </a:r>
          </a:p>
          <a:p>
            <a:r>
              <a:rPr lang="en-US" altLang="en-US" sz="2000" dirty="0" smtClean="0"/>
              <a:t>2004-Downtown Mixed Use Guidelines adopted to facilitate redevelopment</a:t>
            </a:r>
          </a:p>
          <a:p>
            <a:r>
              <a:rPr lang="en-US" altLang="en-US" sz="2000" dirty="0" smtClean="0"/>
              <a:t>2008-2011- Great Recession</a:t>
            </a:r>
          </a:p>
          <a:p>
            <a:r>
              <a:rPr lang="en-US" altLang="en-US" sz="2000" dirty="0" smtClean="0"/>
              <a:t>2010-Adaptive Reuse Incentive Guidelines adopted</a:t>
            </a:r>
          </a:p>
          <a:p>
            <a:r>
              <a:rPr lang="en-US" altLang="en-US" sz="2000" dirty="0" smtClean="0"/>
              <a:t>2011-Branded as Culinary Arts District</a:t>
            </a:r>
          </a:p>
          <a:p>
            <a:r>
              <a:rPr lang="en-US" altLang="en-US" sz="2000" dirty="0" smtClean="0"/>
              <a:t>2014-Home to Funky Buddha Brewery- South Florida’s Largest Craft Brewery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40" y="1968500"/>
            <a:ext cx="416096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45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2" y="0"/>
            <a:ext cx="7885253" cy="5913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817" y="433634"/>
            <a:ext cx="2157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139267"/>
                </a:solidFill>
                <a:latin typeface="Palatino Linotype" panose="02040502050505030304" pitchFamily="18" charset="0"/>
              </a:rPr>
              <a:t>Our BUZZ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1" t="13997" r="5914" b="23140"/>
          <a:stretch/>
        </p:blipFill>
        <p:spPr>
          <a:xfrm>
            <a:off x="6715202" y="4193220"/>
            <a:ext cx="1861234" cy="1836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32274" y="2136259"/>
            <a:ext cx="1766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Music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Main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(Monthly)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4746" y="3609601"/>
            <a:ext cx="166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Culinary Arts Showcase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(Monthly)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98007" y="2322217"/>
            <a:ext cx="1676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Oktoberfest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(Annually)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98285" y="3510868"/>
            <a:ext cx="183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Funky Buddha Craft Brewery Tours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6040" y="2042472"/>
            <a:ext cx="187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 Park 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 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98638" y="3527110"/>
            <a:ext cx="2230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100 Events &amp;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Activities Annually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34031" y="1973561"/>
            <a:ext cx="187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Culinary 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Classes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65" y="3243126"/>
            <a:ext cx="2535507" cy="2535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46" y="662089"/>
            <a:ext cx="1703134" cy="17031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5" t="14334" r="5873" b="22252"/>
          <a:stretch/>
        </p:blipFill>
        <p:spPr>
          <a:xfrm>
            <a:off x="4999766" y="167365"/>
            <a:ext cx="2231765" cy="214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91" y="3917940"/>
            <a:ext cx="2178982" cy="217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4" y="811273"/>
            <a:ext cx="2187632" cy="218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76" y="302866"/>
            <a:ext cx="2012302" cy="2012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518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9847" y="347143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New Businesses </a:t>
            </a:r>
            <a:endParaRPr lang="en-US" sz="3200" b="1" i="1" dirty="0">
              <a:solidFill>
                <a:srgbClr val="139267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79400" y="931918"/>
            <a:ext cx="8458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>
            <a:lvl1pPr marL="354013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1pPr>
            <a:lvl2pPr marL="609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2pPr>
            <a:lvl3pPr marL="8477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3pPr>
            <a:lvl4pPr marL="1131888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4pPr>
            <a:lvl5pPr marL="1360488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5pPr>
            <a:lvl6pPr marL="18176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6pPr>
            <a:lvl7pPr marL="22748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7pPr>
            <a:lvl8pPr marL="27320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8pPr>
            <a:lvl9pPr marL="31892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9pPr>
          </a:lstStyle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Funky Buddha Brewery -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expanded from 18,000 to 60,000 sf in from 2013-15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Alberte’s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 </a:t>
            </a:r>
            <a:endParaRPr lang="en-US" altLang="en-US" sz="2400" kern="0" dirty="0">
              <a:solidFill>
                <a:srgbClr val="000000"/>
              </a:solidFill>
              <a:latin typeface="Calibri"/>
            </a:endParaRP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Tenth Level Tavern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Switchbox Coffee Roasters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Allied Kitchen and Bath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G21 Spinning Studio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Tatts and Tacos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Yellow Pear Design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Design Moves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Lucky’s Market 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  <a:latin typeface="Calibri"/>
              </a:rPr>
              <a:t>ChainBridge Distillery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479" y="1813776"/>
            <a:ext cx="3067457" cy="121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21" y="3554553"/>
            <a:ext cx="2146933" cy="112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97" y="3449717"/>
            <a:ext cx="1204564" cy="131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37" y="3449717"/>
            <a:ext cx="1853481" cy="122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37" y="4728517"/>
            <a:ext cx="1918227" cy="126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35" y="4763945"/>
            <a:ext cx="1371598" cy="914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48" y="4835121"/>
            <a:ext cx="2061369" cy="968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43" y="1813776"/>
            <a:ext cx="2437543" cy="121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7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5" y="-462986"/>
            <a:ext cx="7886700" cy="1325563"/>
          </a:xfrm>
        </p:spPr>
        <p:txBody>
          <a:bodyPr/>
          <a:lstStyle/>
          <a:p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/>
            </a:r>
            <a:b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</a:br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Branding the District </a:t>
            </a:r>
            <a:endParaRPr lang="en-US" b="1" i="1" dirty="0">
              <a:solidFill>
                <a:srgbClr val="139267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62577"/>
            <a:ext cx="5905500" cy="472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357185" y="5908133"/>
            <a:ext cx="80740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chemeClr val="bg1"/>
                </a:solidFill>
                <a:latin typeface="Century Gothic" pitchFamily="34" charset="0"/>
              </a:rPr>
              <a:t>South end </a:t>
            </a:r>
            <a:r>
              <a:rPr lang="en-US" altLang="en-US" sz="5500" b="1" dirty="0" smtClean="0">
                <a:solidFill>
                  <a:schemeClr val="bg1"/>
                </a:solidFill>
                <a:latin typeface="Century Gothic" pitchFamily="34" charset="0"/>
              </a:rPr>
              <a:t>fountains</a:t>
            </a:r>
            <a:endParaRPr lang="en-US" altLang="en-US" sz="55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1515" y="-462986"/>
            <a:ext cx="7886700" cy="1325563"/>
          </a:xfrm>
        </p:spPr>
        <p:txBody>
          <a:bodyPr/>
          <a:lstStyle/>
          <a:p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/>
            </a:r>
            <a:b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</a:br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Branding the District </a:t>
            </a:r>
            <a:endParaRPr lang="en-US" b="1" i="1" dirty="0">
              <a:solidFill>
                <a:srgbClr val="139267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3" y="856821"/>
            <a:ext cx="7515521" cy="434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162300" y="5205413"/>
            <a:ext cx="556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algn="ctr" eaLnBrk="1" hangingPunct="1"/>
            <a:r>
              <a:rPr lang="en-US" altLang="en-US" dirty="0"/>
              <a:t>Southern entry at Oakland Park Boulevard </a:t>
            </a:r>
          </a:p>
          <a:p>
            <a:pPr algn="ctr" eaLnBrk="1" hangingPunct="1"/>
            <a:r>
              <a:rPr lang="en-US" altLang="en-US" dirty="0"/>
              <a:t>Completed June 2016</a:t>
            </a:r>
          </a:p>
        </p:txBody>
      </p:sp>
    </p:spTree>
    <p:extLst>
      <p:ext uri="{BB962C8B-B14F-4D97-AF65-F5344CB8AC3E}">
        <p14:creationId xmlns:p14="http://schemas.microsoft.com/office/powerpoint/2010/main" val="234450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/>
        </p:nvSpPr>
        <p:spPr>
          <a:xfrm>
            <a:off x="641867" y="633413"/>
            <a:ext cx="388739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4A1448"/>
                </a:solidFill>
              </a:rPr>
              <a:t> </a:t>
            </a:r>
            <a:endParaRPr lang="en-US" dirty="0">
              <a:solidFill>
                <a:srgbClr val="4A1448"/>
              </a:solidFill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420734" y="521973"/>
            <a:ext cx="6520933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4" y="1345885"/>
            <a:ext cx="371316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4" y="3987800"/>
            <a:ext cx="367665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06" y="751288"/>
            <a:ext cx="3779854" cy="258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06" y="3581400"/>
            <a:ext cx="3779853" cy="282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294927" y="42608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Before</a:t>
            </a:r>
            <a:r>
              <a:rPr lang="en-US" sz="3200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 </a:t>
            </a:r>
            <a:endParaRPr lang="en-US" sz="3200" b="1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-391634"/>
            <a:ext cx="7886700" cy="1325563"/>
          </a:xfrm>
        </p:spPr>
        <p:txBody>
          <a:bodyPr/>
          <a:lstStyle/>
          <a:p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/>
            </a:r>
            <a:b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</a:br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Branding the District </a:t>
            </a:r>
            <a:endParaRPr lang="en-US" b="1" i="1" dirty="0">
              <a:solidFill>
                <a:srgbClr val="139267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084281" y="6334780"/>
            <a:ext cx="807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chemeClr val="bg1"/>
                </a:solidFill>
                <a:latin typeface="Century Gothic" pitchFamily="34" charset="0"/>
              </a:rPr>
              <a:t>Entry to Jaco Pastorius Park </a:t>
            </a:r>
            <a:endParaRPr lang="en-US" altLang="en-US" sz="2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4000" y="-317500"/>
            <a:ext cx="7886700" cy="1325563"/>
          </a:xfrm>
        </p:spPr>
        <p:txBody>
          <a:bodyPr/>
          <a:lstStyle/>
          <a:p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/>
            </a:r>
            <a:b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</a:br>
            <a:r>
              <a:rPr lang="en-US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Connector Project Goals  </a:t>
            </a:r>
            <a:endParaRPr lang="en-US" b="1" i="1" dirty="0">
              <a:solidFill>
                <a:srgbClr val="139267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28600" y="1447800"/>
            <a:ext cx="86614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>
            <a:lvl1pPr marL="354013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1pPr>
            <a:lvl2pPr marL="609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2pPr>
            <a:lvl3pPr marL="8477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3pPr>
            <a:lvl4pPr marL="1131888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4pPr>
            <a:lvl5pPr marL="1360488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ヒラギノ角ゴ ProN W3"/>
                <a:sym typeface="Calibri" pitchFamily="34" charset="0"/>
              </a:defRPr>
            </a:lvl5pPr>
            <a:lvl6pPr marL="18176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6pPr>
            <a:lvl7pPr marL="22748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7pPr>
            <a:lvl8pPr marL="27320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8pPr>
            <a:lvl9pPr marL="3189288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100000"/>
              <a:buFont typeface="Calibri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charset="0"/>
              </a:defRPr>
            </a:lvl9pPr>
          </a:lstStyle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Vibrant, walkable Downtown with restaurants, services, events that provide jobs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Safer, more accessible entryway to Jaco Pastorius Park, site of many major events, from  Main Street 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r>
              <a:rPr kumimoji="0" lang="en-US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 pitchFamily="34" charset="0"/>
              </a:rPr>
              <a:t>Provide incentive for redevelopment on Main Street and west side of Dixie </a:t>
            </a: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endParaRPr kumimoji="0" lang="en-US" altLang="en-US" sz="2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 pitchFamily="34" charset="0"/>
            </a:endParaRP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endParaRPr kumimoji="0" lang="en-US" altLang="en-US" sz="2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 pitchFamily="34" charset="0"/>
            </a:endParaRP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endParaRPr kumimoji="0" lang="en-US" altLang="en-US" sz="2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 pitchFamily="34" charset="0"/>
            </a:endParaRPr>
          </a:p>
          <a:p>
            <a:pPr marL="354013" marR="0" lvl="0" indent="-25558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692E"/>
              </a:buClr>
              <a:buSzPct val="68000"/>
              <a:buFont typeface="Calibri" pitchFamily="34" charset="0"/>
              <a:buChar char="•"/>
              <a:tabLst/>
              <a:defRPr/>
            </a:pPr>
            <a:endParaRPr kumimoji="0" lang="en-US" altLang="en-US" sz="2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94" y="3784600"/>
            <a:ext cx="5919806" cy="29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5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591300"/>
          </a:xfrm>
          <a:prstGeom prst="rect">
            <a:avLst/>
          </a:prstGeom>
          <a:solidFill>
            <a:srgbClr val="4A1448"/>
          </a:solidFill>
        </p:spPr>
        <p:txBody>
          <a:bodyPr wrap="square" rtlCol="0" anchor="ctr">
            <a:spAutoFit/>
          </a:bodyPr>
          <a:lstStyle/>
          <a:p>
            <a:pPr algn="ctr" defTabSz="457200"/>
            <a:endParaRPr lang="en-US" sz="3200" b="1" dirty="0" smtClean="0">
              <a:solidFill>
                <a:srgbClr val="2D7538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484">
            <a:off x="4750302" y="4955109"/>
            <a:ext cx="3028358" cy="1577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000" y="3033937"/>
            <a:ext cx="1807000" cy="33154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2357">
            <a:off x="-33284" y="4854416"/>
            <a:ext cx="1904026" cy="1498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642">
            <a:off x="3126897" y="910322"/>
            <a:ext cx="2712173" cy="1824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72" y="2606041"/>
            <a:ext cx="2732510" cy="20373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8613">
            <a:off x="5322878" y="3333793"/>
            <a:ext cx="2145104" cy="1607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130">
            <a:off x="7282028" y="875656"/>
            <a:ext cx="1768822" cy="12710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3102">
            <a:off x="185750" y="3282618"/>
            <a:ext cx="1727947" cy="11795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456">
            <a:off x="328040" y="1016998"/>
            <a:ext cx="2838832" cy="2046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55" y="4137730"/>
            <a:ext cx="2557014" cy="19177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575" y="2957489"/>
            <a:ext cx="1729531" cy="1537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27">
            <a:off x="6917513" y="2585941"/>
            <a:ext cx="2122840" cy="10881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84" y="1456900"/>
            <a:ext cx="2450544" cy="18170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4466">
            <a:off x="3814567" y="4674713"/>
            <a:ext cx="1909487" cy="12726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-14392" y="-172037"/>
            <a:ext cx="7753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dirty="0" smtClean="0">
                <a:solidFill>
                  <a:srgbClr val="139267"/>
                </a:solidFill>
                <a:latin typeface="Century Gothic" panose="020B0502020202020204" pitchFamily="34" charset="0"/>
              </a:rPr>
              <a:t>150 fountains later…</a:t>
            </a:r>
            <a:endParaRPr lang="en-US" sz="6000" b="1" dirty="0">
              <a:solidFill>
                <a:srgbClr val="13926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4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 defTabSz="457200">
          <a:defRPr sz="3200" b="1" dirty="0" smtClean="0">
            <a:solidFill>
              <a:srgbClr val="2D7538"/>
            </a:solidFill>
            <a:latin typeface="Miriam" panose="020B0502050101010101" pitchFamily="34" charset="-79"/>
            <a:cs typeface="Miriam" panose="020B0502050101010101" pitchFamily="34" charset="-79"/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leaves</Template>
  <TotalTime>8898</TotalTime>
  <Words>234</Words>
  <Application>Microsoft Office PowerPoint</Application>
  <PresentationFormat>Letter Paper (8.5x11 in)</PresentationFormat>
  <Paragraphs>62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 Branding the District </vt:lpstr>
      <vt:lpstr> Branding the District </vt:lpstr>
      <vt:lpstr> Branding the District </vt:lpstr>
      <vt:lpstr> Connector Project Goals  </vt:lpstr>
      <vt:lpstr>PowerPoint Presentation</vt:lpstr>
      <vt:lpstr> How the Concept Evolved </vt:lpstr>
      <vt:lpstr>Construction </vt:lpstr>
      <vt:lpstr>PowerPoint Presentation</vt:lpstr>
      <vt:lpstr> New Events Connecting Jaco Pastorius Park to Main Street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Oakland Park</dc:title>
  <dc:creator>Renee Miller</dc:creator>
  <cp:lastModifiedBy>Kathleen Margoles</cp:lastModifiedBy>
  <cp:revision>250</cp:revision>
  <cp:lastPrinted>2017-05-24T21:15:30Z</cp:lastPrinted>
  <dcterms:created xsi:type="dcterms:W3CDTF">2016-03-20T15:21:15Z</dcterms:created>
  <dcterms:modified xsi:type="dcterms:W3CDTF">2017-05-26T19:01:36Z</dcterms:modified>
</cp:coreProperties>
</file>