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025" autoAdjust="0"/>
    <p:restoredTop sz="94660"/>
  </p:normalViewPr>
  <p:slideViewPr>
    <p:cSldViewPr snapToGrid="0">
      <p:cViewPr varScale="1">
        <p:scale>
          <a:sx n="105" d="100"/>
          <a:sy n="105" d="100"/>
        </p:scale>
        <p:origin x="120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8001000" cy="2971801"/>
          </a:xfrm>
        </p:spPr>
        <p:txBody>
          <a:bodyPr anchor="b">
            <a:normAutofit/>
          </a:bodyPr>
          <a:lstStyle>
            <a:lvl1pPr algn="l">
              <a:defRPr sz="48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2" y="3843867"/>
            <a:ext cx="6400800" cy="1947333"/>
          </a:xfrm>
        </p:spPr>
        <p:txBody>
          <a:bodyPr anchor="t">
            <a:normAutofit/>
          </a:bodyPr>
          <a:lstStyle>
            <a:lvl1pPr marL="0" indent="0" algn="l">
              <a:buNone/>
              <a:defRPr sz="21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5/30/2017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685800" y="533400"/>
            <a:ext cx="10818812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2" y="3843867"/>
            <a:ext cx="8304210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5/30/2017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4114800"/>
            <a:ext cx="8535988" cy="18796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5/30/2017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85800"/>
            <a:ext cx="9144001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46212" y="3429000"/>
            <a:ext cx="8534400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301067"/>
            <a:ext cx="8534400" cy="1684865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5/30/2017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3429000"/>
            <a:ext cx="8534400" cy="16974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5132981"/>
            <a:ext cx="853599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5/30/2017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85800"/>
            <a:ext cx="9144000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978400"/>
            <a:ext cx="8534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5/30/2017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766732"/>
            <a:ext cx="8534401" cy="12276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5/30/2017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5/30/2017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5212" y="685800"/>
            <a:ext cx="2057400" cy="4572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7823200" cy="5308600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5/30/2017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5/30/2017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1" y="2006600"/>
            <a:ext cx="8534401" cy="2281600"/>
          </a:xfrm>
        </p:spPr>
        <p:txBody>
          <a:bodyPr anchor="b">
            <a:normAutofit/>
          </a:bodyPr>
          <a:lstStyle>
            <a:lvl1pPr algn="l">
              <a:defRPr sz="36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495800"/>
            <a:ext cx="8534400" cy="14986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5/30/2017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1" y="685800"/>
            <a:ext cx="4937655" cy="361526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8133" y="685801"/>
            <a:ext cx="4934479" cy="3615266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5/30/2017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2080" y="685800"/>
            <a:ext cx="464978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211" y="1270529"/>
            <a:ext cx="4937655" cy="3030538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79066" y="685800"/>
            <a:ext cx="466513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545" y="1262062"/>
            <a:ext cx="4929188" cy="3030538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5/30/2017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5/30/2017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5/30/2017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012" y="685800"/>
            <a:ext cx="3657600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5943601" cy="5308600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012" y="2209799"/>
            <a:ext cx="36576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5/30/2017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2812" y="1447800"/>
            <a:ext cx="6019800" cy="11430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89012" y="914400"/>
            <a:ext cx="3280974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2812" y="2777066"/>
            <a:ext cx="6021388" cy="2048933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5/30/2017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685800"/>
            <a:ext cx="8534400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5/30/2017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2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68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Hammock Shores Subdivision 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Town of Palm Shores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515159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Inspiring Investment – New Residential subdivision 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Damaged by Hurricane Jeanne in 2004 complete with blue tarp roof and squatters this property was demolished in 2008 </a:t>
            </a:r>
          </a:p>
          <a:p>
            <a:r>
              <a:rPr lang="en-US" dirty="0" smtClean="0"/>
              <a:t>The property was purchased and a 52 affordable home subdivision called Hammock Shores began construction in January of 2016 was completely sold out and the last home was completed in August of 2016. 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940901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08873" y="460879"/>
            <a:ext cx="4167943" cy="309531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28056" y="460879"/>
            <a:ext cx="4218772" cy="3158743"/>
          </a:xfrm>
          <a:prstGeom prst="rect">
            <a:avLst/>
          </a:prstGeom>
        </p:spPr>
      </p:pic>
      <p:pic>
        <p:nvPicPr>
          <p:cNvPr id="6" name="Content Placeholder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01732" y="3847090"/>
            <a:ext cx="3628460" cy="2672581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776816" y="1527048"/>
            <a:ext cx="19512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Before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1822405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56122" y="471923"/>
            <a:ext cx="3925004" cy="293878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23847" y="471923"/>
            <a:ext cx="4082514" cy="305672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3826" y="3899725"/>
            <a:ext cx="4078708" cy="2309051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23847" y="3899725"/>
            <a:ext cx="3669410" cy="2435154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4681126" y="3267035"/>
            <a:ext cx="144709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After 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727666379"/>
      </p:ext>
    </p:extLst>
  </p:cSld>
  <p:clrMapOvr>
    <a:masterClrMapping/>
  </p:clrMapOvr>
</p:sld>
</file>

<file path=ppt/theme/theme1.xml><?xml version="1.0" encoding="utf-8"?>
<a:theme xmlns:a="http://schemas.openxmlformats.org/drawingml/2006/main" name="Slice">
  <a:themeElements>
    <a:clrScheme name="Slice">
      <a:dk1>
        <a:sysClr val="windowText" lastClr="000000"/>
      </a:dk1>
      <a:lt1>
        <a:sysClr val="window" lastClr="FFFFFF"/>
      </a:lt1>
      <a:dk2>
        <a:srgbClr val="146194"/>
      </a:dk2>
      <a:lt2>
        <a:srgbClr val="76DBF4"/>
      </a:lt2>
      <a:accent1>
        <a:srgbClr val="052F61"/>
      </a:accent1>
      <a:accent2>
        <a:srgbClr val="A50E82"/>
      </a:accent2>
      <a:accent3>
        <a:srgbClr val="14967C"/>
      </a:accent3>
      <a:accent4>
        <a:srgbClr val="6A9E1F"/>
      </a:accent4>
      <a:accent5>
        <a:srgbClr val="E87D37"/>
      </a:accent5>
      <a:accent6>
        <a:srgbClr val="C62324"/>
      </a:accent6>
      <a:hlink>
        <a:srgbClr val="0D2E46"/>
      </a:hlink>
      <a:folHlink>
        <a:srgbClr val="356A95"/>
      </a:folHlink>
    </a:clrScheme>
    <a:fontScheme name="Slice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lic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13FEC7C6-62A9-40C4-99D2-581AACACAA2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11</TotalTime>
  <Words>68</Words>
  <Application>Microsoft Office PowerPoint</Application>
  <PresentationFormat>Widescreen</PresentationFormat>
  <Paragraphs>7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7" baseType="lpstr">
      <vt:lpstr>Century Gothic</vt:lpstr>
      <vt:lpstr>Wingdings 3</vt:lpstr>
      <vt:lpstr>Slice</vt:lpstr>
      <vt:lpstr>Hammock Shores Subdivision </vt:lpstr>
      <vt:lpstr>Inspiring Investment – New Residential subdivision 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Hammock Shores Subdivision</dc:title>
  <dc:creator>Clerk</dc:creator>
  <cp:lastModifiedBy>Clerk</cp:lastModifiedBy>
  <cp:revision>2</cp:revision>
  <dcterms:created xsi:type="dcterms:W3CDTF">2017-05-30T19:00:45Z</dcterms:created>
  <dcterms:modified xsi:type="dcterms:W3CDTF">2017-05-30T19:11:46Z</dcterms:modified>
</cp:coreProperties>
</file>