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Wednesday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25</c:v>
                </c:pt>
                <c:pt idx="1">
                  <c:v>33</c:v>
                </c:pt>
                <c:pt idx="2">
                  <c:v>49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Thursday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</c:v>
                </c:pt>
                <c:pt idx="1">
                  <c:v>27</c:v>
                </c:pt>
                <c:pt idx="2">
                  <c:v>47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Friday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28</c:v>
                </c:pt>
                <c:pt idx="1">
                  <c:v>65</c:v>
                </c:pt>
                <c:pt idx="2">
                  <c:v>47</c:v>
                </c:pt>
                <c:pt idx="3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Saturday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31</c:v>
                </c:pt>
                <c:pt idx="1">
                  <c:v>60</c:v>
                </c:pt>
                <c:pt idx="2">
                  <c:v>53</c:v>
                </c:pt>
                <c:pt idx="3">
                  <c:v>24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Sunday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16</c:v>
                </c:pt>
                <c:pt idx="1">
                  <c:v>20</c:v>
                </c:pt>
                <c:pt idx="2">
                  <c:v>15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573120"/>
        <c:axId val="20373504"/>
      </c:barChart>
      <c:catAx>
        <c:axId val="22557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0373504"/>
        <c:crosses val="autoZero"/>
        <c:auto val="1"/>
        <c:lblAlgn val="ctr"/>
        <c:lblOffset val="100"/>
        <c:noMultiLvlLbl val="0"/>
      </c:catAx>
      <c:valAx>
        <c:axId val="20373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573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Daily Visitors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Saturday</c:v>
                </c:pt>
                <c:pt idx="4">
                  <c:v>Sunday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118</c:v>
                </c:pt>
                <c:pt idx="1">
                  <c:v>123</c:v>
                </c:pt>
                <c:pt idx="2">
                  <c:v>392</c:v>
                </c:pt>
                <c:pt idx="3">
                  <c:v>168</c:v>
                </c:pt>
                <c:pt idx="4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6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8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5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8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9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4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8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38E50-4585-4F13-AFBF-3C8880B72FE9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7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24973268"/>
              </p:ext>
            </p:extLst>
          </p:nvPr>
        </p:nvGraphicFramePr>
        <p:xfrm>
          <a:off x="30176" y="2438400"/>
          <a:ext cx="4502484" cy="325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888411" y="1191161"/>
            <a:ext cx="528849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Welcome Center</a:t>
            </a:r>
          </a:p>
          <a:p>
            <a:pPr algn="ctr"/>
            <a:r>
              <a:rPr lang="en-US" sz="44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February Visitors</a:t>
            </a:r>
            <a:endParaRPr lang="en-US" sz="4400" b="1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83291033"/>
              </p:ext>
            </p:extLst>
          </p:nvPr>
        </p:nvGraphicFramePr>
        <p:xfrm>
          <a:off x="3897089" y="2286000"/>
          <a:ext cx="5246911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Image result for titusville 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/>
        </p:blipFill>
        <p:spPr bwMode="auto">
          <a:xfrm>
            <a:off x="3113320" y="56938"/>
            <a:ext cx="2830280" cy="125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009851" y="5519057"/>
            <a:ext cx="51529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Total: 864</a:t>
            </a:r>
          </a:p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Average Daily: 43.2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60966" y="217021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92D050"/>
                </a:solidFill>
              </a:rPr>
              <a:t>292</a:t>
            </a:r>
            <a:endParaRPr lang="en-US" sz="1400" b="1" dirty="0">
              <a:solidFill>
                <a:srgbClr val="92D05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03866" y="2590800"/>
            <a:ext cx="1" cy="152400"/>
          </a:xfrm>
          <a:prstGeom prst="straightConnector1">
            <a:avLst/>
          </a:prstGeom>
          <a:ln w="127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89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Lorraine</dc:creator>
  <cp:lastModifiedBy>Nicole Lorraine</cp:lastModifiedBy>
  <cp:revision>4</cp:revision>
  <dcterms:created xsi:type="dcterms:W3CDTF">2017-03-02T19:05:42Z</dcterms:created>
  <dcterms:modified xsi:type="dcterms:W3CDTF">2017-03-02T19:48:03Z</dcterms:modified>
</cp:coreProperties>
</file>