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D19D-AFBB-452D-BAD0-4139260E16F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AF41-668C-44D5-B950-7ED1C929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4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D19D-AFBB-452D-BAD0-4139260E16F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AF41-668C-44D5-B950-7ED1C929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2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D19D-AFBB-452D-BAD0-4139260E16F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AF41-668C-44D5-B950-7ED1C929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9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D19D-AFBB-452D-BAD0-4139260E16F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AF41-668C-44D5-B950-7ED1C929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8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D19D-AFBB-452D-BAD0-4139260E16F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AF41-668C-44D5-B950-7ED1C929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1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D19D-AFBB-452D-BAD0-4139260E16F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AF41-668C-44D5-B950-7ED1C929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3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D19D-AFBB-452D-BAD0-4139260E16F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AF41-668C-44D5-B950-7ED1C929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9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D19D-AFBB-452D-BAD0-4139260E16F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AF41-668C-44D5-B950-7ED1C929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9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D19D-AFBB-452D-BAD0-4139260E16F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AF41-668C-44D5-B950-7ED1C929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D19D-AFBB-452D-BAD0-4139260E16F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AF41-668C-44D5-B950-7ED1C929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D19D-AFBB-452D-BAD0-4139260E16F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AF41-668C-44D5-B950-7ED1C929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DD19D-AFBB-452D-BAD0-4139260E16F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AF41-668C-44D5-B950-7ED1C9291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5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6324600"/>
            <a:ext cx="7696200" cy="533400"/>
          </a:xfrm>
          <a:prstGeom prst="rect">
            <a:avLst/>
          </a:prstGeom>
          <a:solidFill>
            <a:srgbClr val="1D1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395382"/>
            <a:ext cx="3581389" cy="414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24600"/>
            <a:ext cx="1371600" cy="533400"/>
          </a:xfrm>
          <a:prstGeom prst="rect">
            <a:avLst/>
          </a:prstGeom>
          <a:solidFill>
            <a:srgbClr val="76A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8" y="5791200"/>
            <a:ext cx="915672" cy="9141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7827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2016 Roy F. Kenzie Awards</a:t>
            </a:r>
            <a:br>
              <a:rPr lang="en-US" sz="2800" b="1" dirty="0" smtClean="0"/>
            </a:br>
            <a:r>
              <a:rPr lang="en-US" sz="2800" b="1" dirty="0" smtClean="0"/>
              <a:t>Creative Partnerships – </a:t>
            </a:r>
            <a:br>
              <a:rPr lang="en-US" sz="2800" b="1" dirty="0" smtClean="0"/>
            </a:br>
            <a:r>
              <a:rPr lang="en-US" sz="2800" b="1" dirty="0" smtClean="0"/>
              <a:t>Titusville Welcome Center Partnership</a:t>
            </a:r>
            <a:endParaRPr lang="en-US" sz="28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5" y="2057400"/>
            <a:ext cx="7731773" cy="3546951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01095" y="6429539"/>
            <a:ext cx="342905" cy="365125"/>
          </a:xfrm>
        </p:spPr>
        <p:txBody>
          <a:bodyPr/>
          <a:lstStyle/>
          <a:p>
            <a:fld id="{977BBDB8-7644-415E-B7AB-1BFFB6AE688E}" type="slidenum">
              <a:rPr lang="en-US" sz="2400" smtClean="0">
                <a:solidFill>
                  <a:schemeClr val="bg1"/>
                </a:solidFill>
              </a:rPr>
              <a:t>1</a:t>
            </a:fld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6324600"/>
            <a:ext cx="7696200" cy="533400"/>
          </a:xfrm>
          <a:prstGeom prst="rect">
            <a:avLst/>
          </a:prstGeom>
          <a:solidFill>
            <a:srgbClr val="1D1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395382"/>
            <a:ext cx="3581389" cy="414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24600"/>
            <a:ext cx="1371600" cy="533400"/>
          </a:xfrm>
          <a:prstGeom prst="rect">
            <a:avLst/>
          </a:prstGeom>
          <a:solidFill>
            <a:srgbClr val="76A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8" y="5791200"/>
            <a:ext cx="915672" cy="9141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Creative Partnership – </a:t>
            </a:r>
            <a:br>
              <a:rPr lang="en-US" sz="2800" b="1" dirty="0" smtClean="0"/>
            </a:br>
            <a:r>
              <a:rPr lang="en-US" sz="2800" b="1" dirty="0" smtClean="0"/>
              <a:t>Titusville Welcome Center Partnership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BDB8-7644-415E-B7AB-1BFFB6AE688E}" type="slidenum">
              <a:rPr lang="en-US" sz="2400" smtClean="0">
                <a:solidFill>
                  <a:schemeClr val="bg1"/>
                </a:solidFill>
              </a:rPr>
              <a:t>10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2408" y="5651370"/>
            <a:ext cx="694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Together We Can Become a Trail Town!</a:t>
            </a:r>
            <a:endParaRPr lang="en-US" sz="3200" dirty="0"/>
          </a:p>
        </p:txBody>
      </p:sp>
      <p:pic>
        <p:nvPicPr>
          <p:cNvPr id="12" name="Picture 2" descr="Q:\Downtown CRA\Redevelopment Planner\FRA Roy McKenzie Awards 2016 Application\group ride 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283200" cy="3962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" y="17526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ride organized by the Coast to Coast Bicycle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6324600"/>
            <a:ext cx="7696200" cy="533400"/>
          </a:xfrm>
          <a:prstGeom prst="rect">
            <a:avLst/>
          </a:prstGeom>
          <a:solidFill>
            <a:srgbClr val="1D1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395382"/>
            <a:ext cx="3581389" cy="414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24600"/>
            <a:ext cx="1371600" cy="533400"/>
          </a:xfrm>
          <a:prstGeom prst="rect">
            <a:avLst/>
          </a:prstGeom>
          <a:solidFill>
            <a:srgbClr val="76A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8" y="5791200"/>
            <a:ext cx="915672" cy="9141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94615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Creative Partnership – </a:t>
            </a:r>
            <a:br>
              <a:rPr lang="en-US" sz="2800" b="1" dirty="0" smtClean="0"/>
            </a:br>
            <a:r>
              <a:rPr lang="en-US" sz="2800" b="1" dirty="0" smtClean="0"/>
              <a:t>Titusville Welcome Center Partnership</a:t>
            </a:r>
            <a:endParaRPr lang="en-US" sz="2800" b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 smtClean="0"/>
              <a:t>Issue:  A need for public restrooms in the downtown </a:t>
            </a:r>
            <a:r>
              <a:rPr lang="en-US" sz="3200" smtClean="0"/>
              <a:t>to </a:t>
            </a:r>
            <a:r>
              <a:rPr lang="en-US" sz="3200" smtClean="0"/>
              <a:t>accommodate</a:t>
            </a:r>
            <a:r>
              <a:rPr lang="en-US" sz="3200" smtClean="0"/>
              <a:t> </a:t>
            </a:r>
            <a:r>
              <a:rPr lang="en-US" sz="3200" dirty="0" smtClean="0"/>
              <a:t>shoppers and special event crowds.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8737"/>
            <a:ext cx="266694" cy="365125"/>
          </a:xfrm>
        </p:spPr>
        <p:txBody>
          <a:bodyPr/>
          <a:lstStyle/>
          <a:p>
            <a:fld id="{977BBDB8-7644-415E-B7AB-1BFFB6AE688E}" type="slidenum">
              <a:rPr lang="en-US" sz="2400" smtClean="0">
                <a:solidFill>
                  <a:schemeClr val="bg1"/>
                </a:solidFill>
              </a:rPr>
              <a:t>2</a:t>
            </a:fld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58931"/>
            <a:ext cx="3065227" cy="22893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56" y="3965164"/>
            <a:ext cx="2249330" cy="22493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3" y="1371600"/>
            <a:ext cx="3657600" cy="2438400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23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6324600"/>
            <a:ext cx="7696200" cy="533400"/>
          </a:xfrm>
          <a:prstGeom prst="rect">
            <a:avLst/>
          </a:prstGeom>
          <a:solidFill>
            <a:srgbClr val="1D1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395382"/>
            <a:ext cx="3581389" cy="414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24600"/>
            <a:ext cx="1371600" cy="533400"/>
          </a:xfrm>
          <a:prstGeom prst="rect">
            <a:avLst/>
          </a:prstGeom>
          <a:solidFill>
            <a:srgbClr val="76A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8" y="5791200"/>
            <a:ext cx="915672" cy="9141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95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Creative Partnership – </a:t>
            </a:r>
            <a:br>
              <a:rPr lang="en-US" sz="3200" b="1" dirty="0" smtClean="0"/>
            </a:br>
            <a:r>
              <a:rPr lang="en-US" sz="3200" b="1" dirty="0" smtClean="0"/>
              <a:t>Titusville Welcome Center Partnership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01095" y="6429539"/>
            <a:ext cx="342905" cy="365125"/>
          </a:xfrm>
        </p:spPr>
        <p:txBody>
          <a:bodyPr/>
          <a:lstStyle/>
          <a:p>
            <a:fld id="{977BBDB8-7644-415E-B7AB-1BFFB6AE688E}" type="slidenum">
              <a:rPr lang="en-US" sz="2400" smtClean="0">
                <a:solidFill>
                  <a:schemeClr val="bg1"/>
                </a:solidFill>
              </a:rPr>
              <a:t>3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6255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Titusville found itself positioned to be the East Central Florida Trail Hub with the convergence of 3 major planned trails:</a:t>
            </a:r>
            <a:endParaRPr lang="en-US" sz="12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 smtClean="0"/>
              <a:t>Florida Coast to Coast Trail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 smtClean="0"/>
              <a:t>Eastern Greenway Trail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 smtClean="0"/>
              <a:t>St. Johns to Sea Loop Trail</a:t>
            </a:r>
          </a:p>
          <a:p>
            <a:r>
              <a:rPr lang="en-US" dirty="0" smtClean="0"/>
              <a:t>City/CRA Goal of becoming a “Trail Town”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6324600"/>
            <a:ext cx="7696200" cy="533400"/>
          </a:xfrm>
          <a:prstGeom prst="rect">
            <a:avLst/>
          </a:prstGeom>
          <a:solidFill>
            <a:srgbClr val="1D1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395382"/>
            <a:ext cx="3581389" cy="414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24600"/>
            <a:ext cx="1371600" cy="533400"/>
          </a:xfrm>
          <a:prstGeom prst="rect">
            <a:avLst/>
          </a:prstGeom>
          <a:solidFill>
            <a:srgbClr val="76A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8" y="5791200"/>
            <a:ext cx="915672" cy="9141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295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Creative Partnership – </a:t>
            </a:r>
            <a:br>
              <a:rPr lang="en-US" sz="3200" b="1" dirty="0" smtClean="0"/>
            </a:br>
            <a:r>
              <a:rPr lang="en-US" sz="3200" b="1" dirty="0" smtClean="0"/>
              <a:t>Titusville Welcome Center Partnership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01095" y="6429539"/>
            <a:ext cx="342905" cy="365125"/>
          </a:xfrm>
        </p:spPr>
        <p:txBody>
          <a:bodyPr/>
          <a:lstStyle/>
          <a:p>
            <a:fld id="{977BBDB8-7644-415E-B7AB-1BFFB6AE688E}" type="slidenum">
              <a:rPr lang="en-US" sz="2400" smtClean="0">
                <a:solidFill>
                  <a:schemeClr val="bg1"/>
                </a:solidFill>
              </a:rPr>
              <a:t>4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6255" y="1600201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Idea – build a Welcome Center with restroom facilities to service downtown and the expected trail users while also promoting the city/area and priming the trail use with a bike shop concessionaire.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18" y="3200400"/>
            <a:ext cx="605905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6324600"/>
            <a:ext cx="7696200" cy="533400"/>
          </a:xfrm>
          <a:prstGeom prst="rect">
            <a:avLst/>
          </a:prstGeom>
          <a:solidFill>
            <a:srgbClr val="1D1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395382"/>
            <a:ext cx="3581389" cy="414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24600"/>
            <a:ext cx="1371600" cy="533400"/>
          </a:xfrm>
          <a:prstGeom prst="rect">
            <a:avLst/>
          </a:prstGeom>
          <a:solidFill>
            <a:srgbClr val="76A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8" y="5791200"/>
            <a:ext cx="915672" cy="9141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95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Creative Partnership – </a:t>
            </a:r>
            <a:br>
              <a:rPr lang="en-US" sz="2800" b="1" dirty="0" smtClean="0"/>
            </a:br>
            <a:r>
              <a:rPr lang="en-US" sz="2800" b="1" dirty="0" smtClean="0"/>
              <a:t>Titusville Welcome Center Partnership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01095" y="6429539"/>
            <a:ext cx="342905" cy="365125"/>
          </a:xfrm>
        </p:spPr>
        <p:txBody>
          <a:bodyPr/>
          <a:lstStyle/>
          <a:p>
            <a:fld id="{977BBDB8-7644-415E-B7AB-1BFFB6AE688E}" type="slidenum">
              <a:rPr lang="en-US" sz="2400" smtClean="0">
                <a:solidFill>
                  <a:schemeClr val="bg1"/>
                </a:solidFill>
              </a:rPr>
              <a:t>5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89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Titusville CRA funded the construction of the Welcome Center at a cost of $329,278.</a:t>
            </a:r>
          </a:p>
          <a:p>
            <a:r>
              <a:rPr lang="en-US" dirty="0" smtClean="0"/>
              <a:t>The City entered into a memorandum of understanding with the Titusville Chamber of Commerce to provide ambassadors &amp; materials for viewing and distributing about the trails &amp; local attractions.</a:t>
            </a:r>
          </a:p>
          <a:p>
            <a:r>
              <a:rPr lang="en-US" dirty="0" smtClean="0"/>
              <a:t>The City issued a Request for Proposals for a Welcome Center Bike Shop Concessionaire to operate a professional bike shop for repair, sales &amp; rentals at an attractive rate.</a:t>
            </a:r>
          </a:p>
          <a:p>
            <a:r>
              <a:rPr lang="en-US" dirty="0" smtClean="0"/>
              <a:t>Together the entities provide a superior visitor experience that none could provide themselves.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6324600"/>
            <a:ext cx="7696200" cy="533400"/>
          </a:xfrm>
          <a:prstGeom prst="rect">
            <a:avLst/>
          </a:prstGeom>
          <a:solidFill>
            <a:srgbClr val="1D1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395382"/>
            <a:ext cx="3581389" cy="414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24600"/>
            <a:ext cx="1371600" cy="533400"/>
          </a:xfrm>
          <a:prstGeom prst="rect">
            <a:avLst/>
          </a:prstGeom>
          <a:solidFill>
            <a:srgbClr val="76A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8" y="5791200"/>
            <a:ext cx="915672" cy="9141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95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Creative Partnership – </a:t>
            </a:r>
            <a:br>
              <a:rPr lang="en-US" sz="2800" b="1" dirty="0" smtClean="0"/>
            </a:br>
            <a:r>
              <a:rPr lang="en-US" sz="2800" b="1" dirty="0" smtClean="0"/>
              <a:t>Titusville Welcome Center Partnership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01095" y="6429539"/>
            <a:ext cx="342905" cy="365125"/>
          </a:xfrm>
        </p:spPr>
        <p:txBody>
          <a:bodyPr/>
          <a:lstStyle/>
          <a:p>
            <a:fld id="{977BBDB8-7644-415E-B7AB-1BFFB6AE688E}" type="slidenum">
              <a:rPr lang="en-US" sz="2400" smtClean="0">
                <a:solidFill>
                  <a:schemeClr val="bg1"/>
                </a:solidFill>
              </a:rPr>
              <a:t>6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6255" y="1798637"/>
            <a:ext cx="8229600" cy="4525963"/>
          </a:xfrm>
        </p:spPr>
        <p:txBody>
          <a:bodyPr/>
          <a:lstStyle/>
          <a:p>
            <a:r>
              <a:rPr lang="en-US" dirty="0" smtClean="0"/>
              <a:t>The Welcome Center opened in January, 2017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7" y="2667000"/>
            <a:ext cx="3657600" cy="2743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67000"/>
            <a:ext cx="3657600" cy="2743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90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6324600"/>
            <a:ext cx="7696200" cy="533400"/>
          </a:xfrm>
          <a:prstGeom prst="rect">
            <a:avLst/>
          </a:prstGeom>
          <a:solidFill>
            <a:srgbClr val="1D1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395382"/>
            <a:ext cx="3581389" cy="414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24600"/>
            <a:ext cx="1371600" cy="533400"/>
          </a:xfrm>
          <a:prstGeom prst="rect">
            <a:avLst/>
          </a:prstGeom>
          <a:solidFill>
            <a:srgbClr val="76A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8" y="5791200"/>
            <a:ext cx="915672" cy="9141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295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Creative Partnership – </a:t>
            </a:r>
            <a:br>
              <a:rPr lang="en-US" sz="2800" b="1" dirty="0" smtClean="0"/>
            </a:br>
            <a:r>
              <a:rPr lang="en-US" sz="2800" b="1" dirty="0" smtClean="0"/>
              <a:t>Titusville Welcome Center Partnership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01095" y="6429539"/>
            <a:ext cx="342905" cy="365125"/>
          </a:xfrm>
        </p:spPr>
        <p:txBody>
          <a:bodyPr/>
          <a:lstStyle/>
          <a:p>
            <a:fld id="{977BBDB8-7644-415E-B7AB-1BFFB6AE688E}" type="slidenum">
              <a:rPr lang="en-US" sz="2400" smtClean="0">
                <a:solidFill>
                  <a:schemeClr val="bg1"/>
                </a:solidFill>
              </a:rPr>
              <a:t>7</a:t>
            </a:fld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95400"/>
            <a:ext cx="2819389" cy="2114542"/>
          </a:xfrm>
          <a:ln w="31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3580027"/>
            <a:ext cx="2977559" cy="22331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6" y="3048000"/>
            <a:ext cx="2643134" cy="19823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36" y="3944893"/>
            <a:ext cx="2894555" cy="21709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04800" y="13716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Photos of the Welcome Center shared interior space between the Chamber of Commerce informational area &amp; the Coast to Coast Bicycle Company.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353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6324600"/>
            <a:ext cx="7696200" cy="533400"/>
          </a:xfrm>
          <a:prstGeom prst="rect">
            <a:avLst/>
          </a:prstGeom>
          <a:solidFill>
            <a:srgbClr val="1D1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395382"/>
            <a:ext cx="3581389" cy="414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24600"/>
            <a:ext cx="1371600" cy="533400"/>
          </a:xfrm>
          <a:prstGeom prst="rect">
            <a:avLst/>
          </a:prstGeom>
          <a:solidFill>
            <a:srgbClr val="76A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8" y="5791200"/>
            <a:ext cx="915672" cy="9141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95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Creative Partnership – </a:t>
            </a:r>
            <a:br>
              <a:rPr lang="en-US" sz="3200" b="1" dirty="0" smtClean="0"/>
            </a:br>
            <a:r>
              <a:rPr lang="en-US" sz="3200" b="1" dirty="0" smtClean="0"/>
              <a:t>Titusville Welcome Center Partnership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01095" y="6429539"/>
            <a:ext cx="342905" cy="365125"/>
          </a:xfrm>
        </p:spPr>
        <p:txBody>
          <a:bodyPr/>
          <a:lstStyle/>
          <a:p>
            <a:fld id="{977BBDB8-7644-415E-B7AB-1BFFB6AE688E}" type="slidenum">
              <a:rPr lang="en-US" sz="2400" smtClean="0">
                <a:solidFill>
                  <a:schemeClr val="bg1"/>
                </a:solidFill>
              </a:rPr>
              <a:t>8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6255" y="1798637"/>
            <a:ext cx="8229600" cy="4525963"/>
          </a:xfrm>
        </p:spPr>
        <p:txBody>
          <a:bodyPr/>
          <a:lstStyle/>
          <a:p>
            <a:r>
              <a:rPr lang="en-US" dirty="0" smtClean="0"/>
              <a:t>Impact on the Community of the partnership: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864 people visited in February, 2017, the first month of full operation.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909 people visited in March, 2017.  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dirty="0" smtClean="0"/>
              <a:t>Visitors have come from:</a:t>
            </a:r>
          </a:p>
          <a:p>
            <a:pPr marL="1257300" lvl="2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6 Continents</a:t>
            </a:r>
          </a:p>
          <a:p>
            <a:pPr marL="1257300" lvl="2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25 Countries</a:t>
            </a:r>
          </a:p>
          <a:p>
            <a:pPr marL="1257300" lvl="2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42 States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3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6324600"/>
            <a:ext cx="7696200" cy="533400"/>
          </a:xfrm>
          <a:prstGeom prst="rect">
            <a:avLst/>
          </a:prstGeom>
          <a:solidFill>
            <a:srgbClr val="1D1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395382"/>
            <a:ext cx="3581389" cy="414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24600"/>
            <a:ext cx="1371600" cy="533400"/>
          </a:xfrm>
          <a:prstGeom prst="rect">
            <a:avLst/>
          </a:prstGeom>
          <a:solidFill>
            <a:srgbClr val="76A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8" y="5791200"/>
            <a:ext cx="915672" cy="9141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295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Creative Partnership – </a:t>
            </a:r>
            <a:br>
              <a:rPr lang="en-US" sz="2800" b="1" dirty="0" smtClean="0"/>
            </a:br>
            <a:r>
              <a:rPr lang="en-US" sz="2800" b="1" dirty="0" smtClean="0"/>
              <a:t>Titusville Welcome Center Partnership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01095" y="6429539"/>
            <a:ext cx="342905" cy="365125"/>
          </a:xfrm>
        </p:spPr>
        <p:txBody>
          <a:bodyPr/>
          <a:lstStyle/>
          <a:p>
            <a:fld id="{977BBDB8-7644-415E-B7AB-1BFFB6AE688E}" type="slidenum">
              <a:rPr lang="en-US" sz="2400" smtClean="0">
                <a:solidFill>
                  <a:schemeClr val="bg1"/>
                </a:solidFill>
              </a:rPr>
              <a:t>9</a:t>
            </a:fld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72674"/>
            <a:ext cx="2286000" cy="3048001"/>
          </a:xfrm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08793" y="5691588"/>
            <a:ext cx="7353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Together We Can Become a Trail Town!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465261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Carrie </a:t>
            </a:r>
            <a:r>
              <a:rPr lang="en-US" dirty="0" err="1" smtClean="0"/>
              <a:t>Overfelt</a:t>
            </a:r>
            <a:r>
              <a:rPr lang="en-US" dirty="0" smtClean="0"/>
              <a:t>, Coast to Coast Bicycle Company, Co-Owner</a:t>
            </a:r>
            <a:endParaRPr lang="en-US" dirty="0"/>
          </a:p>
        </p:txBody>
      </p:sp>
      <p:pic>
        <p:nvPicPr>
          <p:cNvPr id="1026" name="Picture 2" descr="Q:\Downtown CRA\Redevelopment Planner\FRA Roy McKenzie Awards 2016 Application\nicolehallchamberambasad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472674"/>
            <a:ext cx="2267343" cy="3023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72171" y="465418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Nicole Hall, Chamber of Commerce Welcome Center Ambassador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350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2016 Roy F. Kenzie Awards Creative Partnerships –  Titusville Welcome Center Partnership</vt:lpstr>
      <vt:lpstr>Creative Partnership –  Titusville Welcome Center Partnership</vt:lpstr>
      <vt:lpstr>Creative Partnership –  Titusville Welcome Center Partnership</vt:lpstr>
      <vt:lpstr>Creative Partnership –  Titusville Welcome Center Partnership</vt:lpstr>
      <vt:lpstr>Creative Partnership –  Titusville Welcome Center Partnership</vt:lpstr>
      <vt:lpstr>Creative Partnership –  Titusville Welcome Center Partnership</vt:lpstr>
      <vt:lpstr>Creative Partnership –  Titusville Welcome Center Partnership</vt:lpstr>
      <vt:lpstr>Creative Partnership –  Titusville Welcome Center Partnership</vt:lpstr>
      <vt:lpstr>Creative Partnership –  Titusville Welcome Center Partnership</vt:lpstr>
      <vt:lpstr>Creative Partnership –  Titusville Welcome Center Partnership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Roy F. Kenzie Awards Creative Partnerships –  Titusville Welcome Center Partnership</dc:title>
  <dc:creator>Titusville</dc:creator>
  <cp:lastModifiedBy>Titusville</cp:lastModifiedBy>
  <cp:revision>18</cp:revision>
  <dcterms:created xsi:type="dcterms:W3CDTF">2017-04-21T18:26:41Z</dcterms:created>
  <dcterms:modified xsi:type="dcterms:W3CDTF">2017-04-25T13:46:44Z</dcterms:modified>
</cp:coreProperties>
</file>