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5015D5-AE31-47F3-A1A9-E396CF364015}"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4AB15-6CFB-4035-9F35-20DB5B0E4CC6}" type="slidenum">
              <a:rPr lang="en-US" smtClean="0"/>
              <a:t>‹#›</a:t>
            </a:fld>
            <a:endParaRPr lang="en-US"/>
          </a:p>
        </p:txBody>
      </p:sp>
    </p:spTree>
    <p:extLst>
      <p:ext uri="{BB962C8B-B14F-4D97-AF65-F5344CB8AC3E}">
        <p14:creationId xmlns:p14="http://schemas.microsoft.com/office/powerpoint/2010/main" val="3000885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5015D5-AE31-47F3-A1A9-E396CF364015}"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4AB15-6CFB-4035-9F35-20DB5B0E4CC6}" type="slidenum">
              <a:rPr lang="en-US" smtClean="0"/>
              <a:t>‹#›</a:t>
            </a:fld>
            <a:endParaRPr lang="en-US"/>
          </a:p>
        </p:txBody>
      </p:sp>
    </p:spTree>
    <p:extLst>
      <p:ext uri="{BB962C8B-B14F-4D97-AF65-F5344CB8AC3E}">
        <p14:creationId xmlns:p14="http://schemas.microsoft.com/office/powerpoint/2010/main" val="4015562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5015D5-AE31-47F3-A1A9-E396CF364015}"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4AB15-6CFB-4035-9F35-20DB5B0E4CC6}" type="slidenum">
              <a:rPr lang="en-US" smtClean="0"/>
              <a:t>‹#›</a:t>
            </a:fld>
            <a:endParaRPr lang="en-US"/>
          </a:p>
        </p:txBody>
      </p:sp>
    </p:spTree>
    <p:extLst>
      <p:ext uri="{BB962C8B-B14F-4D97-AF65-F5344CB8AC3E}">
        <p14:creationId xmlns:p14="http://schemas.microsoft.com/office/powerpoint/2010/main" val="533304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5015D5-AE31-47F3-A1A9-E396CF364015}"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4AB15-6CFB-4035-9F35-20DB5B0E4CC6}" type="slidenum">
              <a:rPr lang="en-US" smtClean="0"/>
              <a:t>‹#›</a:t>
            </a:fld>
            <a:endParaRPr lang="en-US"/>
          </a:p>
        </p:txBody>
      </p:sp>
    </p:spTree>
    <p:extLst>
      <p:ext uri="{BB962C8B-B14F-4D97-AF65-F5344CB8AC3E}">
        <p14:creationId xmlns:p14="http://schemas.microsoft.com/office/powerpoint/2010/main" val="2733492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5015D5-AE31-47F3-A1A9-E396CF364015}" type="datetimeFigureOut">
              <a:rPr lang="en-US" smtClean="0"/>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4AB15-6CFB-4035-9F35-20DB5B0E4CC6}" type="slidenum">
              <a:rPr lang="en-US" smtClean="0"/>
              <a:t>‹#›</a:t>
            </a:fld>
            <a:endParaRPr lang="en-US"/>
          </a:p>
        </p:txBody>
      </p:sp>
    </p:spTree>
    <p:extLst>
      <p:ext uri="{BB962C8B-B14F-4D97-AF65-F5344CB8AC3E}">
        <p14:creationId xmlns:p14="http://schemas.microsoft.com/office/powerpoint/2010/main" val="644980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5015D5-AE31-47F3-A1A9-E396CF364015}"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A4AB15-6CFB-4035-9F35-20DB5B0E4CC6}" type="slidenum">
              <a:rPr lang="en-US" smtClean="0"/>
              <a:t>‹#›</a:t>
            </a:fld>
            <a:endParaRPr lang="en-US"/>
          </a:p>
        </p:txBody>
      </p:sp>
    </p:spTree>
    <p:extLst>
      <p:ext uri="{BB962C8B-B14F-4D97-AF65-F5344CB8AC3E}">
        <p14:creationId xmlns:p14="http://schemas.microsoft.com/office/powerpoint/2010/main" val="1532891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5015D5-AE31-47F3-A1A9-E396CF364015}" type="datetimeFigureOut">
              <a:rPr lang="en-US" smtClean="0"/>
              <a:t>5/23/2017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A4AB15-6CFB-4035-9F35-20DB5B0E4CC6}" type="slidenum">
              <a:rPr lang="en-US" smtClean="0"/>
              <a:t>‹#›</a:t>
            </a:fld>
            <a:endParaRPr lang="en-US"/>
          </a:p>
        </p:txBody>
      </p:sp>
    </p:spTree>
    <p:extLst>
      <p:ext uri="{BB962C8B-B14F-4D97-AF65-F5344CB8AC3E}">
        <p14:creationId xmlns:p14="http://schemas.microsoft.com/office/powerpoint/2010/main" val="3947687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5015D5-AE31-47F3-A1A9-E396CF364015}" type="datetimeFigureOut">
              <a:rPr lang="en-US" smtClean="0"/>
              <a:t>5/23/2017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A4AB15-6CFB-4035-9F35-20DB5B0E4CC6}" type="slidenum">
              <a:rPr lang="en-US" smtClean="0"/>
              <a:t>‹#›</a:t>
            </a:fld>
            <a:endParaRPr lang="en-US"/>
          </a:p>
        </p:txBody>
      </p:sp>
    </p:spTree>
    <p:extLst>
      <p:ext uri="{BB962C8B-B14F-4D97-AF65-F5344CB8AC3E}">
        <p14:creationId xmlns:p14="http://schemas.microsoft.com/office/powerpoint/2010/main" val="3433116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5015D5-AE31-47F3-A1A9-E396CF364015}" type="datetimeFigureOut">
              <a:rPr lang="en-US" smtClean="0"/>
              <a:t>5/23/2017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A4AB15-6CFB-4035-9F35-20DB5B0E4CC6}" type="slidenum">
              <a:rPr lang="en-US" smtClean="0"/>
              <a:t>‹#›</a:t>
            </a:fld>
            <a:endParaRPr lang="en-US"/>
          </a:p>
        </p:txBody>
      </p:sp>
    </p:spTree>
    <p:extLst>
      <p:ext uri="{BB962C8B-B14F-4D97-AF65-F5344CB8AC3E}">
        <p14:creationId xmlns:p14="http://schemas.microsoft.com/office/powerpoint/2010/main" val="330057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5015D5-AE31-47F3-A1A9-E396CF364015}"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A4AB15-6CFB-4035-9F35-20DB5B0E4CC6}" type="slidenum">
              <a:rPr lang="en-US" smtClean="0"/>
              <a:t>‹#›</a:t>
            </a:fld>
            <a:endParaRPr lang="en-US"/>
          </a:p>
        </p:txBody>
      </p:sp>
    </p:spTree>
    <p:extLst>
      <p:ext uri="{BB962C8B-B14F-4D97-AF65-F5344CB8AC3E}">
        <p14:creationId xmlns:p14="http://schemas.microsoft.com/office/powerpoint/2010/main" val="3007100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5015D5-AE31-47F3-A1A9-E396CF364015}" type="datetimeFigureOut">
              <a:rPr lang="en-US" smtClean="0"/>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A4AB15-6CFB-4035-9F35-20DB5B0E4CC6}" type="slidenum">
              <a:rPr lang="en-US" smtClean="0"/>
              <a:t>‹#›</a:t>
            </a:fld>
            <a:endParaRPr lang="en-US"/>
          </a:p>
        </p:txBody>
      </p:sp>
    </p:spTree>
    <p:extLst>
      <p:ext uri="{BB962C8B-B14F-4D97-AF65-F5344CB8AC3E}">
        <p14:creationId xmlns:p14="http://schemas.microsoft.com/office/powerpoint/2010/main" val="3946486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5015D5-AE31-47F3-A1A9-E396CF364015}" type="datetimeFigureOut">
              <a:rPr lang="en-US" smtClean="0"/>
              <a:t>5/23/2017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A4AB15-6CFB-4035-9F35-20DB5B0E4CC6}" type="slidenum">
              <a:rPr lang="en-US" smtClean="0"/>
              <a:t>‹#›</a:t>
            </a:fld>
            <a:endParaRPr lang="en-US"/>
          </a:p>
        </p:txBody>
      </p:sp>
    </p:spTree>
    <p:extLst>
      <p:ext uri="{BB962C8B-B14F-4D97-AF65-F5344CB8AC3E}">
        <p14:creationId xmlns:p14="http://schemas.microsoft.com/office/powerpoint/2010/main" val="789942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Crestview CRA Banners</a:t>
            </a:r>
            <a:endParaRPr lang="en-US" dirty="0"/>
          </a:p>
        </p:txBody>
      </p:sp>
      <p:sp>
        <p:nvSpPr>
          <p:cNvPr id="5" name="Content Placeholder 4"/>
          <p:cNvSpPr>
            <a:spLocks noGrp="1"/>
          </p:cNvSpPr>
          <p:nvPr>
            <p:ph idx="1"/>
          </p:nvPr>
        </p:nvSpPr>
        <p:spPr/>
        <p:txBody>
          <a:bodyPr/>
          <a:lstStyle/>
          <a:p>
            <a:r>
              <a:rPr lang="en-US" dirty="0" smtClean="0"/>
              <a:t>Crestview CRA Banners</a:t>
            </a:r>
          </a:p>
          <a:p>
            <a:endParaRPr lang="en-US" dirty="0"/>
          </a:p>
          <a:p>
            <a:r>
              <a:rPr lang="en-US" dirty="0" smtClean="0"/>
              <a:t>The old hotel- now Desi’s </a:t>
            </a:r>
            <a:r>
              <a:rPr lang="en-US" dirty="0" err="1" smtClean="0"/>
              <a:t>Resturant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9151" y="249382"/>
            <a:ext cx="3238500" cy="6343650"/>
          </a:xfrm>
          <a:prstGeom prst="rect">
            <a:avLst/>
          </a:prstGeom>
        </p:spPr>
      </p:pic>
    </p:spTree>
    <p:extLst>
      <p:ext uri="{BB962C8B-B14F-4D97-AF65-F5344CB8AC3E}">
        <p14:creationId xmlns:p14="http://schemas.microsoft.com/office/powerpoint/2010/main" val="2333685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Crestview CRA Banners</a:t>
            </a:r>
          </a:p>
          <a:p>
            <a:endParaRPr lang="en-US" dirty="0"/>
          </a:p>
          <a:p>
            <a:r>
              <a:rPr lang="en-US" dirty="0" smtClean="0"/>
              <a:t>The courthouse which will be torn down and rebuild in 2017</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775" y="431223"/>
            <a:ext cx="3143250" cy="6286500"/>
          </a:xfrm>
          <a:prstGeom prst="rect">
            <a:avLst/>
          </a:prstGeom>
        </p:spPr>
      </p:pic>
    </p:spTree>
    <p:extLst>
      <p:ext uri="{BB962C8B-B14F-4D97-AF65-F5344CB8AC3E}">
        <p14:creationId xmlns:p14="http://schemas.microsoft.com/office/powerpoint/2010/main" val="969007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Crestview CRA Banners</a:t>
            </a:r>
          </a:p>
          <a:p>
            <a:endParaRPr lang="en-US" dirty="0" smtClean="0"/>
          </a:p>
          <a:p>
            <a:r>
              <a:rPr lang="en-US" dirty="0" smtClean="0"/>
              <a:t>The creation of Crestview was due to the railroad.  CSX currently operates in the downtown and the city is in hopes that Amtrak will return passenger services to the area within the next 5 years.</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441" y="366712"/>
            <a:ext cx="3171825" cy="6353175"/>
          </a:xfrm>
          <a:prstGeom prst="rect">
            <a:avLst/>
          </a:prstGeom>
        </p:spPr>
      </p:pic>
    </p:spTree>
    <p:extLst>
      <p:ext uri="{BB962C8B-B14F-4D97-AF65-F5344CB8AC3E}">
        <p14:creationId xmlns:p14="http://schemas.microsoft.com/office/powerpoint/2010/main" val="1511316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Crestview CRA Banners</a:t>
            </a:r>
          </a:p>
          <a:p>
            <a:endParaRPr lang="en-US" dirty="0" smtClean="0"/>
          </a:p>
          <a:p>
            <a:r>
              <a:rPr lang="en-US" dirty="0" smtClean="0"/>
              <a:t>The creation of Crestview was due to the railroad.  CSX currently operates in the downtown and the city is in hopes that Amtrak will return passenger services to the area within the next 5 years. Here is the beloved Depot which was torn down in the 1980’s.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233" y="542925"/>
            <a:ext cx="3171825" cy="6315075"/>
          </a:xfrm>
          <a:prstGeom prst="rect">
            <a:avLst/>
          </a:prstGeom>
        </p:spPr>
      </p:pic>
    </p:spTree>
    <p:extLst>
      <p:ext uri="{BB962C8B-B14F-4D97-AF65-F5344CB8AC3E}">
        <p14:creationId xmlns:p14="http://schemas.microsoft.com/office/powerpoint/2010/main" val="2991678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Crestview CRA Banners</a:t>
            </a:r>
          </a:p>
          <a:p>
            <a:endParaRPr lang="en-US" dirty="0" smtClean="0"/>
          </a:p>
          <a:p>
            <a:r>
              <a:rPr lang="en-US" dirty="0" smtClean="0"/>
              <a:t>No one could forget the original high school!  It burnt down in the 1950’s.</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665" y="485775"/>
            <a:ext cx="3133725" cy="6372225"/>
          </a:xfrm>
          <a:prstGeom prst="rect">
            <a:avLst/>
          </a:prstGeom>
        </p:spPr>
      </p:pic>
    </p:spTree>
    <p:extLst>
      <p:ext uri="{BB962C8B-B14F-4D97-AF65-F5344CB8AC3E}">
        <p14:creationId xmlns:p14="http://schemas.microsoft.com/office/powerpoint/2010/main" val="148010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smtClean="0"/>
              <a:t>Crestview CRA Banners</a:t>
            </a:r>
          </a:p>
          <a:p>
            <a:r>
              <a:rPr lang="en-US" dirty="0" smtClean="0"/>
              <a:t>This by far was the most memorable banner!  The rocket ship at the playground.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125" y="370610"/>
            <a:ext cx="3181350" cy="6324600"/>
          </a:xfrm>
          <a:prstGeom prst="rect">
            <a:avLst/>
          </a:prstGeom>
        </p:spPr>
      </p:pic>
    </p:spTree>
    <p:extLst>
      <p:ext uri="{BB962C8B-B14F-4D97-AF65-F5344CB8AC3E}">
        <p14:creationId xmlns:p14="http://schemas.microsoft.com/office/powerpoint/2010/main" val="3657397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157</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Crestview CRA Banners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Crestview CRA Banners</dc:title>
  <dc:creator>Brenda Smith</dc:creator>
  <cp:lastModifiedBy>Brenda Smith</cp:lastModifiedBy>
  <cp:revision>2</cp:revision>
  <dcterms:created xsi:type="dcterms:W3CDTF">2017-05-23T18:37:32Z</dcterms:created>
  <dcterms:modified xsi:type="dcterms:W3CDTF">2017-05-23T18:38:28Z</dcterms:modified>
</cp:coreProperties>
</file>