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Lake Worth CRA </a:t>
            </a:r>
            <a:br>
              <a:rPr lang="en-US" dirty="0" smtClean="0"/>
            </a:br>
            <a:r>
              <a:rPr lang="en-US" dirty="0" smtClean="0"/>
              <a:t>Annual Report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FRA Awards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81" y="1389724"/>
            <a:ext cx="36576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53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752582"/>
            <a:ext cx="8824913" cy="3118136"/>
          </a:xfrm>
        </p:spPr>
      </p:pic>
    </p:spTree>
    <p:extLst>
      <p:ext uri="{BB962C8B-B14F-4D97-AF65-F5344CB8AC3E}">
        <p14:creationId xmlns:p14="http://schemas.microsoft.com/office/powerpoint/2010/main" val="18922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   Cover Art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6" t="4089" r="3216" b="4280"/>
          <a:stretch/>
        </p:blipFill>
        <p:spPr>
          <a:xfrm>
            <a:off x="288324" y="246246"/>
            <a:ext cx="4102443" cy="64418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4445" r="50666" b="5105"/>
          <a:stretch/>
        </p:blipFill>
        <p:spPr>
          <a:xfrm>
            <a:off x="7521146" y="246246"/>
            <a:ext cx="4160107" cy="6539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673" y="3665837"/>
            <a:ext cx="1734567" cy="20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CRA operations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 t="5054" r="3418" b="6209"/>
          <a:stretch/>
        </p:blipFill>
        <p:spPr>
          <a:xfrm>
            <a:off x="411891" y="237312"/>
            <a:ext cx="4184822" cy="64435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58" y="2356021"/>
            <a:ext cx="6103272" cy="406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8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 Sheet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5778" r="3972" b="5244"/>
          <a:stretch/>
        </p:blipFill>
        <p:spPr>
          <a:xfrm>
            <a:off x="4794422" y="840276"/>
            <a:ext cx="7323437" cy="56181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0" t="61742" r="4914" b="6066"/>
          <a:stretch/>
        </p:blipFill>
        <p:spPr>
          <a:xfrm>
            <a:off x="90616" y="2957383"/>
            <a:ext cx="5012972" cy="290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Wayfinding </a:t>
            </a:r>
            <a:br>
              <a:rPr lang="en-US" dirty="0" smtClean="0"/>
            </a:br>
            <a:r>
              <a:rPr lang="en-US" dirty="0" smtClean="0"/>
              <a:t>Program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22758" r="50367" b="5967"/>
          <a:stretch/>
        </p:blipFill>
        <p:spPr>
          <a:xfrm>
            <a:off x="7035113" y="691520"/>
            <a:ext cx="4769707" cy="59486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r="50571" b="78979"/>
          <a:stretch/>
        </p:blipFill>
        <p:spPr>
          <a:xfrm>
            <a:off x="230659" y="3023287"/>
            <a:ext cx="6632352" cy="24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6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0" t="5778" r="4730" b="39726"/>
          <a:stretch/>
        </p:blipFill>
        <p:spPr>
          <a:xfrm>
            <a:off x="444843" y="973668"/>
            <a:ext cx="5214551" cy="56630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4"/>
          <a:stretch/>
        </p:blipFill>
        <p:spPr>
          <a:xfrm>
            <a:off x="5884717" y="2397211"/>
            <a:ext cx="5299364" cy="2454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213262" cy="706964"/>
          </a:xfrm>
        </p:spPr>
        <p:txBody>
          <a:bodyPr/>
          <a:lstStyle/>
          <a:p>
            <a:pPr algn="r"/>
            <a:r>
              <a:rPr lang="en-US" dirty="0" smtClean="0"/>
              <a:t>Small Business Loan Program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9" b="3183"/>
          <a:stretch/>
        </p:blipFill>
        <p:spPr>
          <a:xfrm>
            <a:off x="5884717" y="5748693"/>
            <a:ext cx="6069871" cy="5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2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4813" r="3802" b="3798"/>
          <a:stretch/>
        </p:blipFill>
        <p:spPr>
          <a:xfrm>
            <a:off x="757881" y="158858"/>
            <a:ext cx="8204887" cy="63984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35" y="2965622"/>
            <a:ext cx="2243534" cy="23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867" y="533399"/>
            <a:ext cx="7264399" cy="1363133"/>
          </a:xfrm>
        </p:spPr>
        <p:txBody>
          <a:bodyPr/>
          <a:lstStyle/>
          <a:p>
            <a:r>
              <a:rPr lang="en-US" sz="3200" dirty="0" smtClean="0"/>
              <a:t>    Grant </a:t>
            </a:r>
            <a:br>
              <a:rPr lang="en-US" sz="3200" dirty="0" smtClean="0"/>
            </a:br>
            <a:r>
              <a:rPr lang="en-US" sz="3200" dirty="0" smtClean="0"/>
              <a:t>    Funded </a:t>
            </a:r>
            <a:br>
              <a:rPr lang="en-US" sz="3200" dirty="0" smtClean="0"/>
            </a:br>
            <a:r>
              <a:rPr lang="en-US" sz="3200" dirty="0" smtClean="0"/>
              <a:t>    Projects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4330" r="50367" b="4039"/>
          <a:stretch/>
        </p:blipFill>
        <p:spPr>
          <a:xfrm>
            <a:off x="4597400" y="2009895"/>
            <a:ext cx="2980266" cy="473849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5" t="4204" r="3589" b="3904"/>
          <a:stretch/>
        </p:blipFill>
        <p:spPr>
          <a:xfrm>
            <a:off x="7990587" y="711200"/>
            <a:ext cx="3811718" cy="60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1" t="4937" r="3682" b="4075"/>
          <a:stretch/>
        </p:blipFill>
        <p:spPr>
          <a:xfrm>
            <a:off x="169334" y="245533"/>
            <a:ext cx="4150612" cy="65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8" y="2150076"/>
            <a:ext cx="2597108" cy="4539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98" y="247136"/>
            <a:ext cx="11022226" cy="902645"/>
          </a:xfrm>
        </p:spPr>
        <p:txBody>
          <a:bodyPr/>
          <a:lstStyle/>
          <a:p>
            <a:r>
              <a:rPr lang="en-US" dirty="0" smtClean="0"/>
              <a:t>     5</a:t>
            </a:r>
            <a:r>
              <a:rPr lang="en-US" baseline="30000" dirty="0" smtClean="0"/>
              <a:t>th</a:t>
            </a:r>
            <a:r>
              <a:rPr lang="en-US" dirty="0" smtClean="0"/>
              <a:t> Avenue South Pedestrian/Bike Trail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161" y="1028676"/>
            <a:ext cx="7199872" cy="5763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033" y="2921958"/>
            <a:ext cx="2056370" cy="355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960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114</TotalTime>
  <Words>29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 Boardroom</vt:lpstr>
      <vt:lpstr>Lake Worth CRA  Annual Report </vt:lpstr>
      <vt:lpstr>     Cover Art </vt:lpstr>
      <vt:lpstr>CRA operations</vt:lpstr>
      <vt:lpstr>Balance Sheet</vt:lpstr>
      <vt:lpstr>Wayfinding  Program</vt:lpstr>
      <vt:lpstr>Small Business Loan Program</vt:lpstr>
      <vt:lpstr>PowerPoint Presentation</vt:lpstr>
      <vt:lpstr>    Grant      Funded      Projects </vt:lpstr>
      <vt:lpstr>     5th Avenue South Pedestrian/Bike Trail </vt:lpstr>
      <vt:lpstr>Thank you!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Worth CRA  Annual Report</dc:title>
  <dc:creator>Emily Theodossakos</dc:creator>
  <cp:lastModifiedBy>Emily Theodossakos</cp:lastModifiedBy>
  <cp:revision>5</cp:revision>
  <dcterms:created xsi:type="dcterms:W3CDTF">2017-05-30T15:56:42Z</dcterms:created>
  <dcterms:modified xsi:type="dcterms:W3CDTF">2017-05-30T17:50:54Z</dcterms:modified>
</cp:coreProperties>
</file>