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630" r:id="rId2"/>
    <p:sldId id="786" r:id="rId3"/>
    <p:sldId id="794" r:id="rId4"/>
    <p:sldId id="787" r:id="rId5"/>
    <p:sldId id="782" r:id="rId6"/>
    <p:sldId id="789" r:id="rId7"/>
    <p:sldId id="790" r:id="rId8"/>
    <p:sldId id="792" r:id="rId9"/>
    <p:sldId id="793" r:id="rId10"/>
    <p:sldId id="791" r:id="rId1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9900"/>
    <a:srgbClr val="A50021"/>
    <a:srgbClr val="3333FF"/>
    <a:srgbClr val="0000FF"/>
    <a:srgbClr val="0000CC"/>
    <a:srgbClr val="EAEAE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89216" autoAdjust="0"/>
  </p:normalViewPr>
  <p:slideViewPr>
    <p:cSldViewPr snapToObjects="1">
      <p:cViewPr>
        <p:scale>
          <a:sx n="75" d="100"/>
          <a:sy n="75" d="100"/>
        </p:scale>
        <p:origin x="-744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13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ahoma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09CE4C51-F06E-4B07-9447-1629DE93D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ahoma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613194B5-EF0A-4676-A10F-B1BECF5B4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3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78BC0-AA29-47C5-BBFA-1FE0992C0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96C95-6B81-4B5B-8195-B33C12B4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DEF85-2BCD-4531-A0AA-8E43757F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274638"/>
            <a:ext cx="693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5820B-47C0-4D3B-AED8-13296EC56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93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16E0-2C3F-48F2-95B7-FE596E80E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93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B6D0F-E118-4486-8C82-561C61BDA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5B1C8-79D7-4029-9565-1AB939D77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C56F0-B370-4978-B281-DA1BDD593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CCA22-BAA4-445A-B484-56753358A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DFEB7-C5E5-4783-B7F2-A29CF94E5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0A7BE-57D7-46DA-8FAB-91B11F0FA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4BA0B-53AE-4420-8246-61FDFB6F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CE9F0-D384-4738-A303-37D156DB8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11652-07D5-4372-A55F-197FF4206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EFD1"/>
            </a:gs>
            <a:gs pos="67000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ma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475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96495797-E81C-46CA-838D-403C82B6C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8" descr="ICSCLogo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60363"/>
            <a:ext cx="8382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29" name="Line 9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57150" cmpd="thinThick">
            <a:solidFill>
              <a:srgbClr val="E0D60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0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Cambria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Cambria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Cambria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Cambria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Cambria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mbria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/>
          <a:ea typeface="ＭＳ Ｐゴシック" pitchFamily="-110" charset="-128"/>
          <a:cs typeface="Cambri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ida-downtown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3.jpeg"/><Relationship Id="rId7" Type="http://schemas.openxmlformats.org/officeDocument/2006/relationships/hyperlink" Target="http://www.ida-downtown.org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da-downtown.org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g"/><Relationship Id="rId4" Type="http://schemas.openxmlformats.org/officeDocument/2006/relationships/hyperlink" Target="http://www.ida-downtown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da-downtown.org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3.jpeg"/><Relationship Id="rId7" Type="http://schemas.openxmlformats.org/officeDocument/2006/relationships/hyperlink" Target="http://www.ida-downtown.org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.jpeg"/><Relationship Id="rId7" Type="http://schemas.openxmlformats.org/officeDocument/2006/relationships/hyperlink" Target="http://www.ida-downtown.org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.jp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4.jpeg"/><Relationship Id="rId16" Type="http://schemas.openxmlformats.org/officeDocument/2006/relationships/image" Target="../media/image33.png"/><Relationship Id="rId20" Type="http://schemas.openxmlformats.org/officeDocument/2006/relationships/hyperlink" Target="http://www.ida-downtow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da-downtown.org/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5900" y="1600200"/>
            <a:ext cx="8686800" cy="4114800"/>
          </a:xfrm>
        </p:spPr>
        <p:txBody>
          <a:bodyPr/>
          <a:lstStyle/>
          <a:p>
            <a:pPr>
              <a:defRPr/>
            </a:pPr>
            <a:r>
              <a:rPr lang="en-US" sz="28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IDA Annual Conference &amp; Tradeshow</a:t>
            </a:r>
            <a:br>
              <a:rPr lang="en-US" sz="28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8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Breakout Session:</a:t>
            </a:r>
            <a: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/>
            </a:r>
            <a:b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/>
            </a:r>
            <a:b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/>
            </a:r>
            <a:b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5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What Retailers </a:t>
            </a:r>
            <a:r>
              <a:rPr lang="en-US" sz="54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Want</a:t>
            </a:r>
            <a:br>
              <a:rPr lang="en-US" sz="54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8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Retail Recruitment from the Retailer’s Perspective</a:t>
            </a:r>
            <a: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/>
            </a:r>
            <a:b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/>
            </a:r>
            <a:br>
              <a:rPr lang="en-US" sz="20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000" b="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/>
            </a:r>
            <a:br>
              <a:rPr lang="en-US" sz="2000" b="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</a:br>
            <a:r>
              <a:rPr lang="en-US" sz="2800" b="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September 24, 2011</a:t>
            </a:r>
          </a:p>
        </p:txBody>
      </p:sp>
      <p:pic>
        <p:nvPicPr>
          <p:cNvPr id="7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0" y="762000"/>
            <a:ext cx="3276600" cy="1143000"/>
          </a:xfrm>
        </p:spPr>
        <p:txBody>
          <a:bodyPr/>
          <a:lstStyle/>
          <a:p>
            <a:pPr algn="l"/>
            <a:r>
              <a:rPr lang="en-US" sz="4800" dirty="0" smtClean="0"/>
              <a:t>Resources</a:t>
            </a:r>
            <a:endParaRPr lang="en-US" sz="4800" dirty="0"/>
          </a:p>
        </p:txBody>
      </p:sp>
      <p:pic>
        <p:nvPicPr>
          <p:cNvPr id="5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X:\cj_docs\C&amp;C Marketing Resource\Logos\4 - Client and Misc. Logos\ICSC - Alliance Logo2007By 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6" y="5015046"/>
            <a:ext cx="3645054" cy="140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78" y="2057400"/>
            <a:ext cx="395834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0" t="35089" r="13112" b="54724"/>
          <a:stretch/>
        </p:blipFill>
        <p:spPr bwMode="auto">
          <a:xfrm>
            <a:off x="6074118" y="4780610"/>
            <a:ext cx="2451100" cy="171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0" t="14188" r="28958" b="74701"/>
          <a:stretch/>
        </p:blipFill>
        <p:spPr bwMode="auto">
          <a:xfrm>
            <a:off x="2860687" y="3819025"/>
            <a:ext cx="3437782" cy="119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0768"/>
            <a:ext cx="2565709" cy="16436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960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762000"/>
            <a:ext cx="6934200" cy="1143000"/>
          </a:xfrm>
        </p:spPr>
        <p:txBody>
          <a:bodyPr/>
          <a:lstStyle/>
          <a:p>
            <a:r>
              <a:rPr lang="en-US" dirty="0" smtClean="0"/>
              <a:t>Establishing What You Are</a:t>
            </a:r>
            <a:endParaRPr lang="en-US" dirty="0"/>
          </a:p>
        </p:txBody>
      </p:sp>
      <p:pic>
        <p:nvPicPr>
          <p:cNvPr id="2050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X:\cj_docs\C&amp;C Marketing Resource\Photo Library\Stock Photos\Royal Blu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7038"/>
          <a:stretch/>
        </p:blipFill>
        <p:spPr bwMode="auto">
          <a:xfrm>
            <a:off x="6263059" y="1801018"/>
            <a:ext cx="2728541" cy="4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X:\cj_docs\C&amp;C Marketing Resource\Photo Library\Stock Photos\Little City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098801" y="1801018"/>
            <a:ext cx="2997199" cy="4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X:\cj_docs\C&amp;C Marketing Resource\Photo Library\Stock Photos\plants enhancing storefront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801018"/>
            <a:ext cx="2743200" cy="4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0319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471118" cy="1143000"/>
          </a:xfrm>
        </p:spPr>
        <p:txBody>
          <a:bodyPr/>
          <a:lstStyle/>
          <a:p>
            <a:r>
              <a:rPr lang="en-US" sz="4000" dirty="0" smtClean="0"/>
              <a:t>Demographics</a:t>
            </a:r>
            <a:endParaRPr lang="en-US" sz="2800" dirty="0">
              <a:effectLst/>
            </a:endParaRPr>
          </a:p>
        </p:txBody>
      </p:sp>
      <p:pic>
        <p:nvPicPr>
          <p:cNvPr id="4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26"/>
          <a:stretch/>
        </p:blipFill>
        <p:spPr bwMode="auto">
          <a:xfrm>
            <a:off x="4406899" y="1684664"/>
            <a:ext cx="3556000" cy="486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www.clevelandtexas.com/working/workfo10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6236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47" y="1414204"/>
            <a:ext cx="1442453" cy="204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602938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Cambria"/>
                <a:ea typeface="ＭＳ Ｐゴシック" pitchFamily="-110" charset="-128"/>
                <a:cs typeface="ＭＳ Ｐゴシック" pitchFamily="-110" charset="-128"/>
              </a:rPr>
              <a:t>Psychographics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Cambria"/>
                <a:ea typeface="ＭＳ Ｐゴシック" pitchFamily="-110" charset="-128"/>
                <a:cs typeface="ＭＳ Ｐゴシック" pitchFamily="-110" charset="-128"/>
              </a:rPr>
              <a:t>1-3-5 mile radius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Cambria"/>
                <a:ea typeface="ＭＳ Ｐゴシック" pitchFamily="-110" charset="-128"/>
                <a:cs typeface="ＭＳ Ｐゴシック" pitchFamily="-110" charset="-128"/>
              </a:rPr>
              <a:t>Population, income</a:t>
            </a:r>
          </a:p>
        </p:txBody>
      </p:sp>
      <p:pic>
        <p:nvPicPr>
          <p:cNvPr id="9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796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4033838" cy="762000"/>
          </a:xfrm>
        </p:spPr>
        <p:txBody>
          <a:bodyPr/>
          <a:lstStyle/>
          <a:p>
            <a:pPr algn="l"/>
            <a:r>
              <a:rPr lang="en-US" dirty="0" smtClean="0"/>
              <a:t>Evolution of Retail</a:t>
            </a:r>
            <a:endParaRPr lang="en-US" dirty="0"/>
          </a:p>
        </p:txBody>
      </p:sp>
      <p:pic>
        <p:nvPicPr>
          <p:cNvPr id="2050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apalacheeProvinceImag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343400"/>
            <a:ext cx="21145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desoto-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6950" y="4343400"/>
            <a:ext cx="2071688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8" descr="broadwaycentral.jpg"/>
          <p:cNvPicPr>
            <a:picLocks noChangeAspect="1"/>
          </p:cNvPicPr>
          <p:nvPr/>
        </p:nvPicPr>
        <p:blipFill rotWithShape="1">
          <a:blip r:embed="rId5"/>
          <a:srcRect r="2059"/>
          <a:stretch/>
        </p:blipFill>
        <p:spPr>
          <a:xfrm>
            <a:off x="4598988" y="1371600"/>
            <a:ext cx="4227512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057400"/>
            <a:ext cx="40338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latin typeface="Cambria" pitchFamily="18" charset="0"/>
              </a:rPr>
              <a:t>Apalachee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(500BC to </a:t>
            </a:r>
            <a:r>
              <a:rPr lang="en-US" dirty="0" smtClean="0">
                <a:latin typeface="Cambria" pitchFamily="18" charset="0"/>
              </a:rPr>
              <a:t>1600s) to Governor’s Square Mall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dirty="0" smtClean="0">
              <a:latin typeface="Cambria" pitchFamily="18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Downtown </a:t>
            </a:r>
            <a:r>
              <a:rPr lang="en-US" dirty="0">
                <a:latin typeface="Cambria" pitchFamily="18" charset="0"/>
              </a:rPr>
              <a:t>city </a:t>
            </a:r>
            <a:r>
              <a:rPr lang="en-US" dirty="0" smtClean="0">
                <a:latin typeface="Cambria" pitchFamily="18" charset="0"/>
              </a:rPr>
              <a:t>core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– the </a:t>
            </a:r>
            <a:r>
              <a:rPr lang="en-US" b="1" dirty="0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entral </a:t>
            </a:r>
            <a:r>
              <a:rPr lang="en-US" b="1" dirty="0" smtClean="0">
                <a:latin typeface="Cambria" pitchFamily="18" charset="0"/>
              </a:rPr>
              <a:t>B</a:t>
            </a:r>
            <a:r>
              <a:rPr lang="en-US" dirty="0" smtClean="0">
                <a:latin typeface="Cambria" pitchFamily="18" charset="0"/>
              </a:rPr>
              <a:t>usiness </a:t>
            </a:r>
            <a:r>
              <a:rPr lang="en-US" b="1" dirty="0" smtClean="0">
                <a:latin typeface="Cambria" pitchFamily="18" charset="0"/>
              </a:rPr>
              <a:t>D</a:t>
            </a:r>
            <a:r>
              <a:rPr lang="en-US" dirty="0" smtClean="0">
                <a:latin typeface="Cambria" pitchFamily="18" charset="0"/>
              </a:rPr>
              <a:t>istrict in a g</a:t>
            </a:r>
            <a:r>
              <a:rPr lang="en-US" sz="2000" dirty="0" smtClean="0">
                <a:latin typeface="Cambria" pitchFamily="18" charset="0"/>
                <a:cs typeface="Cambria" pitchFamily="18" charset="0"/>
              </a:rPr>
              <a:t>eographical</a:t>
            </a:r>
            <a:r>
              <a:rPr lang="en-US" sz="2000" dirty="0">
                <a:latin typeface="Cambria" pitchFamily="18" charset="0"/>
                <a:cs typeface="Cambria" pitchFamily="18" charset="0"/>
              </a:rPr>
              <a:t>, commercial, and community sense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Cambria" pitchFamily="18" charset="0"/>
            </a:endParaRPr>
          </a:p>
        </p:txBody>
      </p:sp>
      <p:pic>
        <p:nvPicPr>
          <p:cNvPr id="9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0319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community cent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02411"/>
            <a:ext cx="3944150" cy="237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 descr="neighborhood cent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3700462" cy="237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69342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/>
                <a:cs typeface="ＭＳ Ｐゴシック"/>
              </a:rPr>
              <a:t>Types of Open Air Centers</a:t>
            </a:r>
          </a:p>
        </p:txBody>
      </p:sp>
      <p:sp>
        <p:nvSpPr>
          <p:cNvPr id="26628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605836"/>
            <a:ext cx="3090863" cy="4349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Neighborhood Center</a:t>
            </a:r>
          </a:p>
        </p:txBody>
      </p:sp>
      <p:pic>
        <p:nvPicPr>
          <p:cNvPr id="26629" name="Picture 3" descr="lifestyle cente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165517"/>
            <a:ext cx="3508718" cy="239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 descr="AWC-Aeri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68164"/>
            <a:ext cx="4165600" cy="24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16"/>
          <p:cNvSpPr>
            <a:spLocks noChangeArrowheads="1"/>
          </p:cNvSpPr>
          <p:nvPr/>
        </p:nvSpPr>
        <p:spPr bwMode="auto">
          <a:xfrm>
            <a:off x="4724400" y="3605836"/>
            <a:ext cx="35814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Community Center</a:t>
            </a:r>
          </a:p>
        </p:txBody>
      </p:sp>
      <p:sp>
        <p:nvSpPr>
          <p:cNvPr id="26632" name="Rectangle 17"/>
          <p:cNvSpPr>
            <a:spLocks noChangeArrowheads="1"/>
          </p:cNvSpPr>
          <p:nvPr/>
        </p:nvSpPr>
        <p:spPr bwMode="auto">
          <a:xfrm>
            <a:off x="5227637" y="4117011"/>
            <a:ext cx="30908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Lifestyle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Center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1146969" y="4117010"/>
            <a:ext cx="30908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Power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 Center</a:t>
            </a:r>
          </a:p>
        </p:txBody>
      </p:sp>
      <p:pic>
        <p:nvPicPr>
          <p:cNvPr id="12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 bwMode="auto">
          <a:xfrm>
            <a:off x="5181600" y="2002647"/>
            <a:ext cx="3578204" cy="211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703" y="762000"/>
            <a:ext cx="4680859" cy="1143000"/>
          </a:xfrm>
        </p:spPr>
        <p:txBody>
          <a:bodyPr/>
          <a:lstStyle/>
          <a:p>
            <a:pPr algn="l"/>
            <a:r>
              <a:rPr lang="en-US" sz="2800" dirty="0" smtClean="0"/>
              <a:t>Example of Town Center: 	          </a:t>
            </a:r>
            <a:r>
              <a:rPr lang="en-US" sz="4000" dirty="0" smtClean="0"/>
              <a:t>The Villages</a:t>
            </a:r>
            <a:endParaRPr lang="en-US" sz="3200" dirty="0"/>
          </a:p>
        </p:txBody>
      </p:sp>
      <p:pic>
        <p:nvPicPr>
          <p:cNvPr id="5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4271691" cy="268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029200" cy="331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://shopwestwashpark.com/wp-content/uploads/2010/03/swwp-icon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16045" b="25718"/>
          <a:stretch/>
        </p:blipFill>
        <p:spPr bwMode="auto">
          <a:xfrm>
            <a:off x="406400" y="4876800"/>
            <a:ext cx="3004451" cy="12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4902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1" y="762000"/>
            <a:ext cx="6362699" cy="1143000"/>
          </a:xfrm>
        </p:spPr>
        <p:txBody>
          <a:bodyPr/>
          <a:lstStyle/>
          <a:p>
            <a:pPr algn="l"/>
            <a:r>
              <a:rPr lang="en-US" sz="4600" dirty="0" smtClean="0"/>
              <a:t>Attracting the Retailers</a:t>
            </a:r>
            <a:endParaRPr lang="en-US" sz="4600" dirty="0"/>
          </a:p>
        </p:txBody>
      </p:sp>
      <p:pic>
        <p:nvPicPr>
          <p:cNvPr id="5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X:\cj_docs\C&amp;C Marketing Resource\Logos\3 - Retail Logos (PNG ONLY)\24 Hour Fitnes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05" y="3886200"/>
            <a:ext cx="1097579" cy="5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X:\cj_docs\C&amp;C Marketing Resource\Logos\3 - Retail Logos (PNG ONLY)\Anthropologie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76" y="5891615"/>
            <a:ext cx="1789524" cy="8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X:\cj_docs\C&amp;C Marketing Resource\Logos\3 - Retail Logos (PNG ONLY)\Ann Taylor Loft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10604"/>
            <a:ext cx="1081740" cy="5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X:\cj_docs\C&amp;C Marketing Resource\Logos\3 - Retail Logos (PNG ONLY)\Bonefish Grill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1008863" cy="7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X:\cj_docs\C&amp;C Marketing Resource\Logos\3 - Retail Logos (PNG ONLY)\H&amp;M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76740"/>
            <a:ext cx="838200" cy="5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X:\cj_docs\C&amp;C Marketing Resource\Logos\3 - Retail Logos (PNG ONLY)\Jos A Ban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932" y="3886200"/>
            <a:ext cx="882268" cy="6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X:\cj_docs\C&amp;C Marketing Resource\Logos\3 - Retail Logos (PNG ONLY)\Office Depot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6" y="3143280"/>
            <a:ext cx="1322076" cy="55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X:\cj_docs\C&amp;C Marketing Resource\Logos\3 - Retail Logos (PNG ONLY)\Publix Wide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6" y="6019800"/>
            <a:ext cx="2277096" cy="5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X:\cj_docs\C&amp;C Marketing Resource\Logos\3 - Retail Logos (PNG ONLY)\Walgreen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12" y="2819400"/>
            <a:ext cx="2181888" cy="3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lbcinema.org/wp-content/uploads/2011/01/redcarpet-larg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47523"/>
            <a:ext cx="3571746" cy="46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12" y="4769602"/>
            <a:ext cx="999928" cy="102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22"/>
          <a:stretch/>
        </p:blipFill>
        <p:spPr bwMode="auto">
          <a:xfrm>
            <a:off x="1600200" y="2886454"/>
            <a:ext cx="1081740" cy="108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74" y="2023723"/>
            <a:ext cx="1587762" cy="6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9" b="2578"/>
          <a:stretch/>
        </p:blipFill>
        <p:spPr bwMode="auto">
          <a:xfrm>
            <a:off x="838200" y="4989877"/>
            <a:ext cx="1143000" cy="87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4" y="1947523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89" y="4562433"/>
            <a:ext cx="913111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1" r="8659" b="22766"/>
          <a:stretch/>
        </p:blipFill>
        <p:spPr bwMode="auto">
          <a:xfrm>
            <a:off x="6771817" y="3352800"/>
            <a:ext cx="2162175" cy="43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6871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1143000"/>
            <a:ext cx="8978899" cy="990600"/>
          </a:xfrm>
        </p:spPr>
        <p:txBody>
          <a:bodyPr/>
          <a:lstStyle/>
          <a:p>
            <a:pPr algn="l"/>
            <a:r>
              <a:rPr lang="en-US" dirty="0" smtClean="0"/>
              <a:t>How do Downtowns ensure retail success?</a:t>
            </a:r>
            <a:endParaRPr lang="en-US" dirty="0"/>
          </a:p>
        </p:txBody>
      </p:sp>
      <p:pic>
        <p:nvPicPr>
          <p:cNvPr id="5" name="Picture 2" descr="X:\cj_docs\C&amp;C Marketing Resource\Logos\4 - Client and Misc. Logos\icsc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9037" cy="7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751" y="1960563"/>
            <a:ext cx="3733800" cy="1697037"/>
          </a:xfrm>
        </p:spPr>
        <p:txBody>
          <a:bodyPr/>
          <a:lstStyle/>
          <a:p>
            <a:r>
              <a:rPr lang="en-US" dirty="0" smtClean="0"/>
              <a:t>Healthy sales</a:t>
            </a:r>
          </a:p>
          <a:p>
            <a:r>
              <a:rPr lang="en-US" dirty="0" smtClean="0"/>
              <a:t>Customer loyalty</a:t>
            </a:r>
          </a:p>
          <a:p>
            <a:r>
              <a:rPr lang="en-US" dirty="0" smtClean="0"/>
              <a:t>Traffic Drivers</a:t>
            </a:r>
            <a:endParaRPr lang="en-US" dirty="0"/>
          </a:p>
        </p:txBody>
      </p:sp>
      <p:pic>
        <p:nvPicPr>
          <p:cNvPr id="15365" name="Picture 5" descr="http://media.lehighvalleylive.com/sports_impact/photo/yankees-world-series-parade-crowd-193fe00ea96b89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76" y="1981200"/>
            <a:ext cx="351792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ttp://www.homebasedportland.com/wp-content/uploads/2009/08/Farmers-Market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0"/>
            <a:ext cx="3920651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X:\cj_docs\C&amp;C Marketing Resource\Logos\4 - Client and Misc. Logos\buy local orlando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21892"/>
            <a:ext cx="1637072" cy="12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91338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960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\\CCOrlServ1\Users\mdelahunty\My Dropbox\IDA Pictures\Urban Retail Photos Generic\40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2799"/>
            <a:ext cx="3733800" cy="24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COrlServ1\Users\mdelahunty\My Dropbox\IDA Pictures\Downtown Austin - Local Retail Photos\AlamoDrafthouse@Ritz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/>
          <a:stretch/>
        </p:blipFill>
        <p:spPr bwMode="auto">
          <a:xfrm>
            <a:off x="1257300" y="236538"/>
            <a:ext cx="5715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CCOrlServ1\Users\mdelahunty\My Dropbox\IDA Pictures\Urban Retail Photos Generic\364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" y="3809874"/>
            <a:ext cx="4076474" cy="27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379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YellowMap Template">
  <a:themeElements>
    <a:clrScheme name="YellowMap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YellowMap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Map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Map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Map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Map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Map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Map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Map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Map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Map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Map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Map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YellowMap Template</Template>
  <TotalTime>27068</TotalTime>
  <Words>82</Words>
  <Application>Microsoft Office PowerPoint</Application>
  <PresentationFormat>On-screen Show (4:3)</PresentationFormat>
  <Paragraphs>22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YellowMap Template</vt:lpstr>
      <vt:lpstr>IDA Annual Conference &amp; Tradeshow Breakout Session:   What Retailers Want Retail Recruitment from the Retailer’s Perspective   September 24, 2011</vt:lpstr>
      <vt:lpstr>Establishing What You Are</vt:lpstr>
      <vt:lpstr>Demographics</vt:lpstr>
      <vt:lpstr>Evolution of Retail</vt:lpstr>
      <vt:lpstr>Types of Open Air Centers</vt:lpstr>
      <vt:lpstr>Example of Town Center:            The Villages</vt:lpstr>
      <vt:lpstr>Attracting the Retailers</vt:lpstr>
      <vt:lpstr>How do Downtowns ensure retail success?</vt:lpstr>
      <vt:lpstr>PowerPoint Presentation</vt:lpstr>
      <vt:lpstr>Resources</vt:lpstr>
    </vt:vector>
  </TitlesOfParts>
  <Company>ICSC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Council of Shopping Centers Internet Activities</dc:title>
  <dc:creator>jfields</dc:creator>
  <cp:lastModifiedBy>Melissa Grether</cp:lastModifiedBy>
  <cp:revision>1005</cp:revision>
  <cp:lastPrinted>2011-09-22T16:50:58Z</cp:lastPrinted>
  <dcterms:created xsi:type="dcterms:W3CDTF">2009-09-19T12:15:23Z</dcterms:created>
  <dcterms:modified xsi:type="dcterms:W3CDTF">2011-09-30T19:19:59Z</dcterms:modified>
</cp:coreProperties>
</file>