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70" r:id="rId9"/>
    <p:sldId id="269" r:id="rId10"/>
    <p:sldId id="271" r:id="rId11"/>
    <p:sldId id="272" r:id="rId12"/>
    <p:sldId id="273" r:id="rId13"/>
    <p:sldId id="300" r:id="rId14"/>
    <p:sldId id="301" r:id="rId15"/>
    <p:sldId id="302" r:id="rId16"/>
    <p:sldId id="303" r:id="rId17"/>
    <p:sldId id="304" r:id="rId18"/>
    <p:sldId id="305" r:id="rId19"/>
    <p:sldId id="275" r:id="rId20"/>
    <p:sldId id="276" r:id="rId21"/>
    <p:sldId id="279" r:id="rId22"/>
    <p:sldId id="280" r:id="rId23"/>
    <p:sldId id="307" r:id="rId24"/>
    <p:sldId id="308" r:id="rId25"/>
    <p:sldId id="320" r:id="rId26"/>
    <p:sldId id="314" r:id="rId27"/>
    <p:sldId id="315" r:id="rId28"/>
    <p:sldId id="316" r:id="rId29"/>
    <p:sldId id="317" r:id="rId30"/>
    <p:sldId id="318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282" r:id="rId39"/>
    <p:sldId id="283" r:id="rId40"/>
    <p:sldId id="345" r:id="rId41"/>
    <p:sldId id="309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47" r:id="rId52"/>
    <p:sldId id="330" r:id="rId53"/>
    <p:sldId id="310" r:id="rId54"/>
    <p:sldId id="331" r:id="rId55"/>
    <p:sldId id="332" r:id="rId56"/>
    <p:sldId id="333" r:id="rId57"/>
    <p:sldId id="334" r:id="rId58"/>
    <p:sldId id="335" r:id="rId59"/>
    <p:sldId id="344" r:id="rId6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B5B"/>
    <a:srgbClr val="354634"/>
    <a:srgbClr val="E8ECAE"/>
    <a:srgbClr val="48968F"/>
    <a:srgbClr val="397771"/>
    <a:srgbClr val="3F482E"/>
    <a:srgbClr val="33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990" y="-564"/>
      </p:cViewPr>
      <p:guideLst>
        <p:guide orient="horz" pos="1208"/>
        <p:guide pos="3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171" y="1130300"/>
            <a:ext cx="5943600" cy="1470025"/>
          </a:xfrm>
        </p:spPr>
        <p:txBody>
          <a:bodyPr/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7671" y="4813300"/>
            <a:ext cx="5257800" cy="1447800"/>
          </a:xfrm>
        </p:spPr>
        <p:txBody>
          <a:bodyPr>
            <a:normAutofit/>
          </a:bodyPr>
          <a:lstStyle>
            <a:lvl1pPr marL="0" indent="0" algn="l">
              <a:lnSpc>
                <a:spcPts val="1600"/>
              </a:lnSpc>
              <a:spcAft>
                <a:spcPts val="0"/>
              </a:spcAft>
              <a:buNone/>
              <a:defRPr sz="1400" baseline="0">
                <a:solidFill>
                  <a:srgbClr val="E8ECA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presented to</a:t>
            </a:r>
          </a:p>
          <a:p>
            <a:r>
              <a:rPr lang="en-US" dirty="0" smtClean="0"/>
              <a:t>CLIENT NAME</a:t>
            </a:r>
          </a:p>
          <a:p>
            <a:endParaRPr lang="en-US" dirty="0" smtClean="0"/>
          </a:p>
          <a:p>
            <a:r>
              <a:rPr lang="en-US" dirty="0" smtClean="0"/>
              <a:t>presented by</a:t>
            </a:r>
          </a:p>
          <a:p>
            <a:r>
              <a:rPr lang="en-US" dirty="0" err="1" smtClean="0"/>
              <a:t>Vanasse</a:t>
            </a:r>
            <a:r>
              <a:rPr lang="en-US" dirty="0" smtClean="0"/>
              <a:t> </a:t>
            </a:r>
            <a:r>
              <a:rPr lang="en-US" dirty="0" err="1" smtClean="0"/>
              <a:t>Hangen</a:t>
            </a:r>
            <a:r>
              <a:rPr lang="en-US" dirty="0" smtClean="0"/>
              <a:t> Brustlin, Inc.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1498600"/>
            <a:ext cx="8229600" cy="731838"/>
          </a:xfrm>
        </p:spPr>
        <p:txBody>
          <a:bodyPr/>
          <a:lstStyle>
            <a:lvl1pPr>
              <a:defRPr>
                <a:solidFill>
                  <a:srgbClr val="35463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lIns="0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9100" y="64706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B21CAD55-9AF7-46FB-8401-69A6BE1EBE0F}" type="datetimeFigureOut">
              <a:rPr lang="en-US" smtClean="0"/>
              <a:pPr/>
              <a:t>10/19/2011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6100" y="64706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5100" y="64706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E2FBFF1-537C-4603-AD13-AE9CCB5BD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1282700"/>
            <a:ext cx="8229600" cy="731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2273301"/>
            <a:ext cx="4038600" cy="381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400" y="2273301"/>
            <a:ext cx="4038600" cy="381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19100" y="64706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B21CAD55-9AF7-46FB-8401-69A6BE1EBE0F}" type="datetimeFigureOut">
              <a:rPr lang="en-US" smtClean="0"/>
              <a:pPr/>
              <a:t>10/19/2011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6100" y="64706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5100" y="64706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E2FBFF1-537C-4603-AD13-AE9CCB5BD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1282700"/>
            <a:ext cx="8229600" cy="731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19100" y="64706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B21CAD55-9AF7-46FB-8401-69A6BE1EBE0F}" type="datetimeFigureOut">
              <a:rPr lang="en-US" smtClean="0"/>
              <a:pPr/>
              <a:t>10/19/2011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6100" y="64706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5100" y="64706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E2FBFF1-537C-4603-AD13-AE9CCB5BD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19100" y="64706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B21CAD55-9AF7-46FB-8401-69A6BE1EBE0F}" type="datetimeFigureOut">
              <a:rPr lang="en-US" smtClean="0"/>
              <a:pPr/>
              <a:t>10/19/2011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6100" y="64706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5100" y="64706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E2FBFF1-537C-4603-AD13-AE9CCB5BD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774701"/>
            <a:ext cx="9144000" cy="6083300"/>
          </a:xfrm>
          <a:prstGeom prst="rect">
            <a:avLst/>
          </a:prstGeom>
          <a:solidFill>
            <a:srgbClr val="E8E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19100" y="64706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B21CAD55-9AF7-46FB-8401-69A6BE1EBE0F}" type="datetimeFigureOut">
              <a:rPr lang="en-US" smtClean="0"/>
              <a:pPr/>
              <a:t>10/19/2011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6100" y="64706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5100" y="64706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E2FBFF1-537C-4603-AD13-AE9CCB5BD8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ption1_TopWave.w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77800" y="-12700"/>
            <a:ext cx="9589676" cy="1346200"/>
          </a:xfrm>
          <a:prstGeom prst="rect">
            <a:avLst/>
          </a:prstGeom>
        </p:spPr>
      </p:pic>
      <p:sp>
        <p:nvSpPr>
          <p:cNvPr id="10" name="Oval 9"/>
          <p:cNvSpPr/>
          <p:nvPr userDrawn="1"/>
        </p:nvSpPr>
        <p:spPr>
          <a:xfrm>
            <a:off x="7362825" y="433388"/>
            <a:ext cx="628650" cy="628650"/>
          </a:xfrm>
          <a:prstGeom prst="ellipse">
            <a:avLst/>
          </a:prstGeom>
          <a:solidFill>
            <a:srgbClr val="3977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1" name="Picture 10" descr="VHB_White_LogoOnly.wm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378700" y="450025"/>
            <a:ext cx="596900" cy="59537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08001" y="3479799"/>
            <a:ext cx="816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full page photo goes </a:t>
            </a:r>
            <a:r>
              <a:rPr lang="en-US" dirty="0" err="1" smtClean="0"/>
              <a:t>here_go</a:t>
            </a:r>
            <a:r>
              <a:rPr lang="en-US" dirty="0" smtClean="0"/>
              <a:t> to </a:t>
            </a:r>
            <a:r>
              <a:rPr lang="en-US" baseline="0" dirty="0" smtClean="0"/>
              <a:t>slide master to place </a:t>
            </a:r>
            <a:r>
              <a:rPr lang="en-US" baseline="0" dirty="0" err="1" smtClean="0"/>
              <a:t>image_copy</a:t>
            </a:r>
            <a:r>
              <a:rPr lang="en-US" baseline="0" dirty="0" smtClean="0"/>
              <a:t> slide as needed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460500"/>
            <a:ext cx="3008313" cy="7493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2425700"/>
            <a:ext cx="3008313" cy="3700463"/>
          </a:xfrm>
        </p:spPr>
        <p:txBody>
          <a:bodyPr lIns="0"/>
          <a:lstStyle>
            <a:lvl1pPr marL="114300" indent="-114300">
              <a:buFont typeface="Wingdings" pitchFamily="2" charset="2"/>
              <a:buChar char="§"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19100" y="64706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B21CAD55-9AF7-46FB-8401-69A6BE1EBE0F}" type="datetimeFigureOut">
              <a:rPr lang="en-US" smtClean="0"/>
              <a:pPr/>
              <a:t>10/19/2011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6100" y="64706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5100" y="64706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E2FBFF1-537C-4603-AD13-AE9CCB5BD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7C024-7EC8-4201-ADDC-F48E10F4A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0195151"/>
      </p:ext>
    </p:extLst>
  </p:cSld>
  <p:clrMapOvr>
    <a:masterClrMapping/>
  </p:clrMapOvr>
  <p:transition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RA 2011 banners2.jpg"/>
          <p:cNvPicPr>
            <a:picLocks noChangeAspect="1"/>
          </p:cNvPicPr>
          <p:nvPr userDrawn="1"/>
        </p:nvPicPr>
        <p:blipFill>
          <a:blip r:embed="rId11" cstate="print"/>
          <a:srcRect b="80541"/>
          <a:stretch>
            <a:fillRect/>
          </a:stretch>
        </p:blipFill>
        <p:spPr>
          <a:xfrm>
            <a:off x="0" y="0"/>
            <a:ext cx="9144000" cy="13345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600" y="1498600"/>
            <a:ext cx="8229600" cy="731838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565400"/>
            <a:ext cx="73152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0" name="Picture 9" descr="vhb_MillerSellen_white.wmf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7716640" y="128643"/>
            <a:ext cx="1251086" cy="45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FL Redevelopment Assoc Logo in box.jpg"/>
          <p:cNvPicPr>
            <a:picLocks noChangeAspect="1"/>
          </p:cNvPicPr>
          <p:nvPr userDrawn="1"/>
        </p:nvPicPr>
        <p:blipFill>
          <a:blip r:embed="rId13" cstate="print"/>
          <a:srcRect l="4033" r="1735"/>
          <a:stretch>
            <a:fillRect/>
          </a:stretch>
        </p:blipFill>
        <p:spPr>
          <a:xfrm>
            <a:off x="157655" y="152402"/>
            <a:ext cx="861848" cy="115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6" r:id="rId8"/>
    <p:sldLayoutId id="2147483658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3F482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0"/>
        </a:spcBef>
        <a:spcAft>
          <a:spcPts val="900"/>
        </a:spcAft>
        <a:buClr>
          <a:schemeClr val="accent3">
            <a:lumMod val="75000"/>
          </a:schemeClr>
        </a:buClr>
        <a:buSzPct val="60000"/>
        <a:buFont typeface="Wingdings" pitchFamily="2" charset="2"/>
        <a:buChar char="n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01638" indent="-173038" algn="l" defTabSz="914400" rtl="0" eaLnBrk="1" latinLnBrk="0" hangingPunct="1">
        <a:spcBef>
          <a:spcPts val="0"/>
        </a:spcBef>
        <a:spcAft>
          <a:spcPts val="450"/>
        </a:spcAft>
        <a:buClr>
          <a:schemeClr val="bg2">
            <a:lumMod val="50000"/>
          </a:schemeClr>
        </a:buClr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41363" indent="-228600" algn="l" defTabSz="914400" rtl="0" eaLnBrk="1" latinLnBrk="0" hangingPunct="1">
        <a:spcBef>
          <a:spcPts val="0"/>
        </a:spcBef>
        <a:spcAft>
          <a:spcPts val="225"/>
        </a:spcAft>
        <a:buClr>
          <a:schemeClr val="bg2">
            <a:lumMod val="50000"/>
          </a:schemeClr>
        </a:buClr>
        <a:buSzPct val="50000"/>
        <a:buFont typeface="Courier New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RA 2011 bann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78056" y="1407521"/>
            <a:ext cx="4200271" cy="1470025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US" sz="4600" dirty="0" smtClean="0"/>
              <a:t>Corridor </a:t>
            </a:r>
            <a:br>
              <a:rPr lang="en-US" sz="4600" dirty="0" smtClean="0"/>
            </a:br>
            <a:r>
              <a:rPr lang="en-US" sz="4600" dirty="0" smtClean="0"/>
              <a:t>Redevelopment</a:t>
            </a:r>
            <a:endParaRPr lang="en-US" sz="4600" dirty="0"/>
          </a:p>
        </p:txBody>
      </p:sp>
      <p:pic>
        <p:nvPicPr>
          <p:cNvPr id="4" name="Picture 3" descr="FL Redevelopment Assoc Logo in box.jpg"/>
          <p:cNvPicPr>
            <a:picLocks noChangeAspect="1"/>
          </p:cNvPicPr>
          <p:nvPr/>
        </p:nvPicPr>
        <p:blipFill>
          <a:blip r:embed="rId3" cstate="print"/>
          <a:srcRect l="4033" r="1735"/>
          <a:stretch>
            <a:fillRect/>
          </a:stretch>
        </p:blipFill>
        <p:spPr>
          <a:xfrm>
            <a:off x="157655" y="152402"/>
            <a:ext cx="861848" cy="115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vhb_MillerSellen_white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6640" y="128643"/>
            <a:ext cx="1251086" cy="45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812842b2-c76f-45fd-bc98-4dfc1e57cd0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7226" y="3806175"/>
            <a:ext cx="2085688" cy="7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wck planning 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398" y="4746337"/>
            <a:ext cx="2322288" cy="416710"/>
          </a:xfrm>
          <a:prstGeom prst="rect">
            <a:avLst/>
          </a:prstGeom>
        </p:spPr>
      </p:pic>
      <p:pic>
        <p:nvPicPr>
          <p:cNvPr id="10" name="Picture 9" descr="Best Practices for Corridor Redevelopment_Page_08.jpg"/>
          <p:cNvPicPr>
            <a:picLocks noChangeAspect="1"/>
          </p:cNvPicPr>
          <p:nvPr/>
        </p:nvPicPr>
        <p:blipFill>
          <a:blip r:embed="rId7" cstate="print"/>
          <a:srcRect l="4631" t="86461" r="80656" b="6194"/>
          <a:stretch>
            <a:fillRect/>
          </a:stretch>
        </p:blipFill>
        <p:spPr>
          <a:xfrm>
            <a:off x="401755" y="5443176"/>
            <a:ext cx="1659056" cy="64017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1" name="Picture 10" descr="crossmanc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47415" y="5426547"/>
            <a:ext cx="1173708" cy="672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393" y="1988201"/>
            <a:ext cx="4534382" cy="404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376416" y="4727821"/>
            <a:ext cx="4802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  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  Analysis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2258" y="3834270"/>
            <a:ext cx="3939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  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Participation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41710" y="2996532"/>
            <a:ext cx="5029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 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 Alternatives &amp; Plan 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5183" y="2178125"/>
            <a:ext cx="3412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  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Implementation 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1201472" y="-78765"/>
            <a:ext cx="6177518" cy="731838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Process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86" y="1021281"/>
            <a:ext cx="8229600" cy="567640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Observe the conditions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Consider the history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Look at the corridor from different perspectives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Regional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Community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Local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Study the market conditions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Understand the opportunities, constraints or barriers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Define the problem(s)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201472" y="-150015"/>
            <a:ext cx="5009323" cy="731838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Context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Analysis </a:t>
            </a:r>
            <a:r>
              <a:rPr lang="en-US" sz="2400" b="1" dirty="0" smtClean="0">
                <a:solidFill>
                  <a:schemeClr val="bg1"/>
                </a:solidFill>
              </a:rPr>
              <a:t>–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</a:rPr>
              <a:t>Process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43" t="8043" b="25537"/>
          <a:stretch>
            <a:fillRect/>
          </a:stretch>
        </p:blipFill>
        <p:spPr bwMode="auto">
          <a:xfrm>
            <a:off x="6555036" y="1045027"/>
            <a:ext cx="2573266" cy="5778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150" y="1552353"/>
            <a:ext cx="7748649" cy="5109704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Approach the corridor redevelopment process with </a:t>
            </a:r>
            <a:br>
              <a:rPr lang="en-US" dirty="0" smtClean="0"/>
            </a:br>
            <a:r>
              <a:rPr lang="en-US" dirty="0" smtClean="0"/>
              <a:t>a holistic perspective</a:t>
            </a:r>
          </a:p>
          <a:p>
            <a:pPr lvl="1"/>
            <a:r>
              <a:rPr lang="en-US" dirty="0" smtClean="0"/>
              <a:t>Economic / Transportation / Land Use / Design/ Marketing</a:t>
            </a:r>
            <a:r>
              <a:rPr lang="en-US" sz="2000" dirty="0" smtClean="0"/>
              <a:t>/ Regulatory/ Political</a:t>
            </a:r>
          </a:p>
          <a:p>
            <a:pPr lvl="0">
              <a:spcBef>
                <a:spcPts val="1200"/>
              </a:spcBef>
            </a:pPr>
            <a:r>
              <a:rPr lang="en-US" dirty="0" smtClean="0"/>
              <a:t>Corridors are an product of  an evolution in stages and patterns and they will continue to evolve</a:t>
            </a:r>
          </a:p>
          <a:p>
            <a:pPr lvl="0">
              <a:spcBef>
                <a:spcPts val="1200"/>
              </a:spcBef>
            </a:pPr>
            <a:r>
              <a:rPr lang="en-US" dirty="0" smtClean="0"/>
              <a:t>Understand the entire contextual mosaic and the barriers to redevelopment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n-US" dirty="0" smtClean="0"/>
              <a:t>Understand the market forces</a:t>
            </a:r>
          </a:p>
          <a:p>
            <a:pPr lvl="1"/>
            <a:r>
              <a:rPr lang="en-US" dirty="0" smtClean="0"/>
              <a:t>Historic</a:t>
            </a:r>
          </a:p>
          <a:p>
            <a:pPr lvl="1"/>
            <a:r>
              <a:rPr lang="en-US" dirty="0" smtClean="0"/>
              <a:t>Existing</a:t>
            </a:r>
          </a:p>
          <a:p>
            <a:pPr lvl="1"/>
            <a:r>
              <a:rPr lang="en-US" dirty="0" smtClean="0"/>
              <a:t>Near term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201472" y="-161890"/>
            <a:ext cx="6177518" cy="731838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Context Analysis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Guiding Principles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-1446028" y="0"/>
            <a:ext cx="9367284" cy="7812772"/>
            <a:chOff x="-1734152" y="716280"/>
            <a:chExt cx="6991952" cy="596944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6423" b="9677"/>
            <a:stretch>
              <a:fillRect/>
            </a:stretch>
          </p:blipFill>
          <p:spPr bwMode="auto">
            <a:xfrm>
              <a:off x="304800" y="1447800"/>
              <a:ext cx="4953000" cy="4267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990600" y="1713296"/>
              <a:ext cx="3468303" cy="346830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1524000" y="2209800"/>
              <a:ext cx="2448827" cy="244882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133600" y="2819400"/>
              <a:ext cx="1219200" cy="122105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1549180" y="716280"/>
              <a:ext cx="2448827" cy="244882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2158780" y="1325880"/>
              <a:ext cx="1219200" cy="122105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-1219200" y="3682117"/>
              <a:ext cx="2448827" cy="244882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-609600" y="4291717"/>
              <a:ext cx="1219200" cy="122105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-1734152" y="3217417"/>
              <a:ext cx="3468303" cy="346830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262577" y="2062714"/>
            <a:ext cx="1137684" cy="27699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>
                    <a:lumMod val="95000"/>
                  </a:schemeClr>
                </a:solidFill>
              </a:rPr>
              <a:t>3 Mile Radius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56523" y="3320903"/>
            <a:ext cx="1180214" cy="27699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>
                    <a:lumMod val="95000"/>
                  </a:schemeClr>
                </a:solidFill>
              </a:rPr>
              <a:t>2 Mile Radius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16550" y="3983665"/>
            <a:ext cx="1212112" cy="27699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chemeClr val="bg1">
                    <a:lumMod val="95000"/>
                  </a:schemeClr>
                </a:solidFill>
              </a:rPr>
              <a:t>1 Mile Radius</a:t>
            </a:r>
          </a:p>
        </p:txBody>
      </p:sp>
      <p:sp>
        <p:nvSpPr>
          <p:cNvPr id="45" name="Freeform 44"/>
          <p:cNvSpPr/>
          <p:nvPr/>
        </p:nvSpPr>
        <p:spPr>
          <a:xfrm>
            <a:off x="4486940" y="2764465"/>
            <a:ext cx="882502" cy="1998921"/>
          </a:xfrm>
          <a:custGeom>
            <a:avLst/>
            <a:gdLst>
              <a:gd name="connsiteX0" fmla="*/ 882502 w 882502"/>
              <a:gd name="connsiteY0" fmla="*/ 0 h 1998921"/>
              <a:gd name="connsiteX1" fmla="*/ 808074 w 882502"/>
              <a:gd name="connsiteY1" fmla="*/ 10633 h 1998921"/>
              <a:gd name="connsiteX2" fmla="*/ 648586 w 882502"/>
              <a:gd name="connsiteY2" fmla="*/ 21265 h 1998921"/>
              <a:gd name="connsiteX3" fmla="*/ 584791 w 882502"/>
              <a:gd name="connsiteY3" fmla="*/ 42530 h 1998921"/>
              <a:gd name="connsiteX4" fmla="*/ 552893 w 882502"/>
              <a:gd name="connsiteY4" fmla="*/ 63795 h 1998921"/>
              <a:gd name="connsiteX5" fmla="*/ 425302 w 882502"/>
              <a:gd name="connsiteY5" fmla="*/ 95693 h 1998921"/>
              <a:gd name="connsiteX6" fmla="*/ 361507 w 882502"/>
              <a:gd name="connsiteY6" fmla="*/ 116958 h 1998921"/>
              <a:gd name="connsiteX7" fmla="*/ 329609 w 882502"/>
              <a:gd name="connsiteY7" fmla="*/ 148856 h 1998921"/>
              <a:gd name="connsiteX8" fmla="*/ 308344 w 882502"/>
              <a:gd name="connsiteY8" fmla="*/ 180754 h 1998921"/>
              <a:gd name="connsiteX9" fmla="*/ 276446 w 882502"/>
              <a:gd name="connsiteY9" fmla="*/ 191386 h 1998921"/>
              <a:gd name="connsiteX10" fmla="*/ 191386 w 882502"/>
              <a:gd name="connsiteY10" fmla="*/ 255182 h 1998921"/>
              <a:gd name="connsiteX11" fmla="*/ 180753 w 882502"/>
              <a:gd name="connsiteY11" fmla="*/ 287079 h 1998921"/>
              <a:gd name="connsiteX12" fmla="*/ 138223 w 882502"/>
              <a:gd name="connsiteY12" fmla="*/ 350875 h 1998921"/>
              <a:gd name="connsiteX13" fmla="*/ 106326 w 882502"/>
              <a:gd name="connsiteY13" fmla="*/ 446568 h 1998921"/>
              <a:gd name="connsiteX14" fmla="*/ 95693 w 882502"/>
              <a:gd name="connsiteY14" fmla="*/ 499730 h 1998921"/>
              <a:gd name="connsiteX15" fmla="*/ 85060 w 882502"/>
              <a:gd name="connsiteY15" fmla="*/ 542261 h 1998921"/>
              <a:gd name="connsiteX16" fmla="*/ 63795 w 882502"/>
              <a:gd name="connsiteY16" fmla="*/ 701749 h 1998921"/>
              <a:gd name="connsiteX17" fmla="*/ 21265 w 882502"/>
              <a:gd name="connsiteY17" fmla="*/ 871870 h 1998921"/>
              <a:gd name="connsiteX18" fmla="*/ 0 w 882502"/>
              <a:gd name="connsiteY18" fmla="*/ 1116419 h 1998921"/>
              <a:gd name="connsiteX19" fmla="*/ 10633 w 882502"/>
              <a:gd name="connsiteY19" fmla="*/ 1414130 h 1998921"/>
              <a:gd name="connsiteX20" fmla="*/ 31898 w 882502"/>
              <a:gd name="connsiteY20" fmla="*/ 1477926 h 1998921"/>
              <a:gd name="connsiteX21" fmla="*/ 53163 w 882502"/>
              <a:gd name="connsiteY21" fmla="*/ 1509823 h 1998921"/>
              <a:gd name="connsiteX22" fmla="*/ 74428 w 882502"/>
              <a:gd name="connsiteY22" fmla="*/ 1584251 h 1998921"/>
              <a:gd name="connsiteX23" fmla="*/ 85060 w 882502"/>
              <a:gd name="connsiteY23" fmla="*/ 1775637 h 1998921"/>
              <a:gd name="connsiteX24" fmla="*/ 95693 w 882502"/>
              <a:gd name="connsiteY24" fmla="*/ 1807535 h 1998921"/>
              <a:gd name="connsiteX25" fmla="*/ 106326 w 882502"/>
              <a:gd name="connsiteY25" fmla="*/ 1850065 h 1998921"/>
              <a:gd name="connsiteX26" fmla="*/ 116958 w 882502"/>
              <a:gd name="connsiteY26" fmla="*/ 1903228 h 1998921"/>
              <a:gd name="connsiteX27" fmla="*/ 127591 w 882502"/>
              <a:gd name="connsiteY27" fmla="*/ 1977656 h 1998921"/>
              <a:gd name="connsiteX28" fmla="*/ 159488 w 882502"/>
              <a:gd name="connsiteY28" fmla="*/ 1998921 h 199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82502" h="1998921">
                <a:moveTo>
                  <a:pt x="882502" y="0"/>
                </a:moveTo>
                <a:cubicBezTo>
                  <a:pt x="857693" y="3544"/>
                  <a:pt x="833032" y="8364"/>
                  <a:pt x="808074" y="10633"/>
                </a:cubicBezTo>
                <a:cubicBezTo>
                  <a:pt x="755012" y="15457"/>
                  <a:pt x="701331" y="13730"/>
                  <a:pt x="648586" y="21265"/>
                </a:cubicBezTo>
                <a:cubicBezTo>
                  <a:pt x="626396" y="24435"/>
                  <a:pt x="584791" y="42530"/>
                  <a:pt x="584791" y="42530"/>
                </a:cubicBezTo>
                <a:cubicBezTo>
                  <a:pt x="574158" y="49618"/>
                  <a:pt x="564570" y="58605"/>
                  <a:pt x="552893" y="63795"/>
                </a:cubicBezTo>
                <a:cubicBezTo>
                  <a:pt x="502340" y="86263"/>
                  <a:pt x="478802" y="86777"/>
                  <a:pt x="425302" y="95693"/>
                </a:cubicBezTo>
                <a:cubicBezTo>
                  <a:pt x="404037" y="102781"/>
                  <a:pt x="377357" y="101108"/>
                  <a:pt x="361507" y="116958"/>
                </a:cubicBezTo>
                <a:cubicBezTo>
                  <a:pt x="350874" y="127591"/>
                  <a:pt x="339235" y="137304"/>
                  <a:pt x="329609" y="148856"/>
                </a:cubicBezTo>
                <a:cubicBezTo>
                  <a:pt x="321428" y="158673"/>
                  <a:pt x="318323" y="172771"/>
                  <a:pt x="308344" y="180754"/>
                </a:cubicBezTo>
                <a:cubicBezTo>
                  <a:pt x="299592" y="187755"/>
                  <a:pt x="287079" y="187842"/>
                  <a:pt x="276446" y="191386"/>
                </a:cubicBezTo>
                <a:cubicBezTo>
                  <a:pt x="204310" y="239477"/>
                  <a:pt x="230722" y="215844"/>
                  <a:pt x="191386" y="255182"/>
                </a:cubicBezTo>
                <a:cubicBezTo>
                  <a:pt x="187842" y="265814"/>
                  <a:pt x="186196" y="277282"/>
                  <a:pt x="180753" y="287079"/>
                </a:cubicBezTo>
                <a:cubicBezTo>
                  <a:pt x="168341" y="309420"/>
                  <a:pt x="138223" y="350875"/>
                  <a:pt x="138223" y="350875"/>
                </a:cubicBezTo>
                <a:lnTo>
                  <a:pt x="106326" y="446568"/>
                </a:lnTo>
                <a:cubicBezTo>
                  <a:pt x="100612" y="463712"/>
                  <a:pt x="99613" y="482089"/>
                  <a:pt x="95693" y="499730"/>
                </a:cubicBezTo>
                <a:cubicBezTo>
                  <a:pt x="92523" y="513995"/>
                  <a:pt x="88604" y="528084"/>
                  <a:pt x="85060" y="542261"/>
                </a:cubicBezTo>
                <a:cubicBezTo>
                  <a:pt x="83485" y="554860"/>
                  <a:pt x="67799" y="684398"/>
                  <a:pt x="63795" y="701749"/>
                </a:cubicBezTo>
                <a:cubicBezTo>
                  <a:pt x="32234" y="838513"/>
                  <a:pt x="45098" y="681194"/>
                  <a:pt x="21265" y="871870"/>
                </a:cubicBezTo>
                <a:cubicBezTo>
                  <a:pt x="4025" y="1009800"/>
                  <a:pt x="12534" y="928419"/>
                  <a:pt x="0" y="1116419"/>
                </a:cubicBezTo>
                <a:cubicBezTo>
                  <a:pt x="3544" y="1215656"/>
                  <a:pt x="1905" y="1315214"/>
                  <a:pt x="10633" y="1414130"/>
                </a:cubicBezTo>
                <a:cubicBezTo>
                  <a:pt x="12603" y="1436459"/>
                  <a:pt x="19464" y="1459275"/>
                  <a:pt x="31898" y="1477926"/>
                </a:cubicBezTo>
                <a:lnTo>
                  <a:pt x="53163" y="1509823"/>
                </a:lnTo>
                <a:cubicBezTo>
                  <a:pt x="59455" y="1528701"/>
                  <a:pt x="72760" y="1565899"/>
                  <a:pt x="74428" y="1584251"/>
                </a:cubicBezTo>
                <a:cubicBezTo>
                  <a:pt x="80213" y="1647882"/>
                  <a:pt x="79002" y="1712031"/>
                  <a:pt x="85060" y="1775637"/>
                </a:cubicBezTo>
                <a:cubicBezTo>
                  <a:pt x="86123" y="1786794"/>
                  <a:pt x="92614" y="1796758"/>
                  <a:pt x="95693" y="1807535"/>
                </a:cubicBezTo>
                <a:cubicBezTo>
                  <a:pt x="99708" y="1821586"/>
                  <a:pt x="103156" y="1835800"/>
                  <a:pt x="106326" y="1850065"/>
                </a:cubicBezTo>
                <a:cubicBezTo>
                  <a:pt x="110246" y="1867707"/>
                  <a:pt x="113987" y="1885402"/>
                  <a:pt x="116958" y="1903228"/>
                </a:cubicBezTo>
                <a:cubicBezTo>
                  <a:pt x="121078" y="1927948"/>
                  <a:pt x="117413" y="1954755"/>
                  <a:pt x="127591" y="1977656"/>
                </a:cubicBezTo>
                <a:cubicBezTo>
                  <a:pt x="132781" y="1989333"/>
                  <a:pt x="159488" y="1998921"/>
                  <a:pt x="159488" y="1998921"/>
                </a:cubicBezTo>
              </a:path>
            </a:pathLst>
          </a:custGeom>
          <a:ln w="133350">
            <a:solidFill>
              <a:schemeClr val="accent6">
                <a:lumMod val="75000"/>
                <a:alpha val="7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1201472" y="-161890"/>
            <a:ext cx="6177518" cy="731838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Context Analysis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202462" y="605642"/>
            <a:ext cx="4973975" cy="6018442"/>
            <a:chOff x="2307244" y="648171"/>
            <a:chExt cx="4973975" cy="6018442"/>
          </a:xfrm>
        </p:grpSpPr>
        <p:pic>
          <p:nvPicPr>
            <p:cNvPr id="13" name="Picture 2" descr="\\flordata\projects\61622.00 Navy Blvd Design\reports\Second Public Workshop 10-11-11\power point\Navy Blvd Presentation\Images &amp; scans for slides wkshp#2\Presentation Aerial-500sc.jpg"/>
            <p:cNvPicPr>
              <a:picLocks noChangeAspect="1" noChangeArrowheads="1"/>
            </p:cNvPicPr>
            <p:nvPr/>
          </p:nvPicPr>
          <p:blipFill>
            <a:blip r:embed="rId2" cstate="print"/>
            <a:srcRect l="3472" t="13590" r="2778" b="7407"/>
            <a:stretch>
              <a:fillRect/>
            </a:stretch>
          </p:blipFill>
          <p:spPr bwMode="auto">
            <a:xfrm>
              <a:off x="2519917" y="648171"/>
              <a:ext cx="4761302" cy="60184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307244" y="1137662"/>
              <a:ext cx="4174822" cy="4174822"/>
            </a:xfrm>
            <a:prstGeom prst="ellipse">
              <a:avLst/>
            </a:prstGeom>
            <a:noFill/>
            <a:ln w="635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64865" y="4047461"/>
              <a:ext cx="1212112" cy="27699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chemeClr val="bg1">
                      <a:lumMod val="95000"/>
                    </a:schemeClr>
                  </a:solidFill>
                </a:rPr>
                <a:t>1 Mile Radius</a:t>
              </a:r>
            </a:p>
          </p:txBody>
        </p:sp>
      </p:grp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26962" y="1543789"/>
            <a:ext cx="7375909" cy="513014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sz="2400" dirty="0" smtClean="0"/>
              <a:t>Land Use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Zoning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Development Patterns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Transportation Systems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Utility Infrastructure</a:t>
            </a:r>
            <a:endParaRPr lang="en-US" sz="2400" dirty="0" smtClean="0"/>
          </a:p>
          <a:p>
            <a:pPr>
              <a:spcBef>
                <a:spcPts val="600"/>
              </a:spcBef>
            </a:pPr>
            <a:r>
              <a:rPr lang="en-US" sz="2400" dirty="0" smtClean="0"/>
              <a:t>Regulatory</a:t>
            </a: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sz="2400" dirty="0" smtClean="0"/>
              <a:t>Environmental</a:t>
            </a: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Marketing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Political</a:t>
            </a:r>
            <a:endParaRPr lang="en-US" sz="2400" dirty="0" smtClean="0"/>
          </a:p>
          <a:p>
            <a:pPr>
              <a:spcBef>
                <a:spcPts val="600"/>
              </a:spcBef>
            </a:pPr>
            <a:r>
              <a:rPr lang="en-US" sz="2400" dirty="0" smtClean="0"/>
              <a:t>Economics</a:t>
            </a:r>
            <a:endParaRPr lang="en-US" sz="2400" dirty="0"/>
          </a:p>
        </p:txBody>
      </p:sp>
      <p:sp>
        <p:nvSpPr>
          <p:cNvPr id="23" name="Freeform 22"/>
          <p:cNvSpPr>
            <a:spLocks noChangeAspect="1"/>
          </p:cNvSpPr>
          <p:nvPr/>
        </p:nvSpPr>
        <p:spPr>
          <a:xfrm>
            <a:off x="5167421" y="756827"/>
            <a:ext cx="2519919" cy="5707770"/>
          </a:xfrm>
          <a:custGeom>
            <a:avLst/>
            <a:gdLst>
              <a:gd name="connsiteX0" fmla="*/ 882502 w 882502"/>
              <a:gd name="connsiteY0" fmla="*/ 0 h 1998921"/>
              <a:gd name="connsiteX1" fmla="*/ 808074 w 882502"/>
              <a:gd name="connsiteY1" fmla="*/ 10633 h 1998921"/>
              <a:gd name="connsiteX2" fmla="*/ 648586 w 882502"/>
              <a:gd name="connsiteY2" fmla="*/ 21265 h 1998921"/>
              <a:gd name="connsiteX3" fmla="*/ 584791 w 882502"/>
              <a:gd name="connsiteY3" fmla="*/ 42530 h 1998921"/>
              <a:gd name="connsiteX4" fmla="*/ 552893 w 882502"/>
              <a:gd name="connsiteY4" fmla="*/ 63795 h 1998921"/>
              <a:gd name="connsiteX5" fmla="*/ 425302 w 882502"/>
              <a:gd name="connsiteY5" fmla="*/ 95693 h 1998921"/>
              <a:gd name="connsiteX6" fmla="*/ 361507 w 882502"/>
              <a:gd name="connsiteY6" fmla="*/ 116958 h 1998921"/>
              <a:gd name="connsiteX7" fmla="*/ 329609 w 882502"/>
              <a:gd name="connsiteY7" fmla="*/ 148856 h 1998921"/>
              <a:gd name="connsiteX8" fmla="*/ 308344 w 882502"/>
              <a:gd name="connsiteY8" fmla="*/ 180754 h 1998921"/>
              <a:gd name="connsiteX9" fmla="*/ 276446 w 882502"/>
              <a:gd name="connsiteY9" fmla="*/ 191386 h 1998921"/>
              <a:gd name="connsiteX10" fmla="*/ 191386 w 882502"/>
              <a:gd name="connsiteY10" fmla="*/ 255182 h 1998921"/>
              <a:gd name="connsiteX11" fmla="*/ 180753 w 882502"/>
              <a:gd name="connsiteY11" fmla="*/ 287079 h 1998921"/>
              <a:gd name="connsiteX12" fmla="*/ 138223 w 882502"/>
              <a:gd name="connsiteY12" fmla="*/ 350875 h 1998921"/>
              <a:gd name="connsiteX13" fmla="*/ 106326 w 882502"/>
              <a:gd name="connsiteY13" fmla="*/ 446568 h 1998921"/>
              <a:gd name="connsiteX14" fmla="*/ 95693 w 882502"/>
              <a:gd name="connsiteY14" fmla="*/ 499730 h 1998921"/>
              <a:gd name="connsiteX15" fmla="*/ 85060 w 882502"/>
              <a:gd name="connsiteY15" fmla="*/ 542261 h 1998921"/>
              <a:gd name="connsiteX16" fmla="*/ 63795 w 882502"/>
              <a:gd name="connsiteY16" fmla="*/ 701749 h 1998921"/>
              <a:gd name="connsiteX17" fmla="*/ 21265 w 882502"/>
              <a:gd name="connsiteY17" fmla="*/ 871870 h 1998921"/>
              <a:gd name="connsiteX18" fmla="*/ 0 w 882502"/>
              <a:gd name="connsiteY18" fmla="*/ 1116419 h 1998921"/>
              <a:gd name="connsiteX19" fmla="*/ 10633 w 882502"/>
              <a:gd name="connsiteY19" fmla="*/ 1414130 h 1998921"/>
              <a:gd name="connsiteX20" fmla="*/ 31898 w 882502"/>
              <a:gd name="connsiteY20" fmla="*/ 1477926 h 1998921"/>
              <a:gd name="connsiteX21" fmla="*/ 53163 w 882502"/>
              <a:gd name="connsiteY21" fmla="*/ 1509823 h 1998921"/>
              <a:gd name="connsiteX22" fmla="*/ 74428 w 882502"/>
              <a:gd name="connsiteY22" fmla="*/ 1584251 h 1998921"/>
              <a:gd name="connsiteX23" fmla="*/ 85060 w 882502"/>
              <a:gd name="connsiteY23" fmla="*/ 1775637 h 1998921"/>
              <a:gd name="connsiteX24" fmla="*/ 95693 w 882502"/>
              <a:gd name="connsiteY24" fmla="*/ 1807535 h 1998921"/>
              <a:gd name="connsiteX25" fmla="*/ 106326 w 882502"/>
              <a:gd name="connsiteY25" fmla="*/ 1850065 h 1998921"/>
              <a:gd name="connsiteX26" fmla="*/ 116958 w 882502"/>
              <a:gd name="connsiteY26" fmla="*/ 1903228 h 1998921"/>
              <a:gd name="connsiteX27" fmla="*/ 127591 w 882502"/>
              <a:gd name="connsiteY27" fmla="*/ 1977656 h 1998921"/>
              <a:gd name="connsiteX28" fmla="*/ 159488 w 882502"/>
              <a:gd name="connsiteY28" fmla="*/ 1998921 h 199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82502" h="1998921">
                <a:moveTo>
                  <a:pt x="882502" y="0"/>
                </a:moveTo>
                <a:cubicBezTo>
                  <a:pt x="857693" y="3544"/>
                  <a:pt x="833032" y="8364"/>
                  <a:pt x="808074" y="10633"/>
                </a:cubicBezTo>
                <a:cubicBezTo>
                  <a:pt x="755012" y="15457"/>
                  <a:pt x="701331" y="13730"/>
                  <a:pt x="648586" y="21265"/>
                </a:cubicBezTo>
                <a:cubicBezTo>
                  <a:pt x="626396" y="24435"/>
                  <a:pt x="584791" y="42530"/>
                  <a:pt x="584791" y="42530"/>
                </a:cubicBezTo>
                <a:cubicBezTo>
                  <a:pt x="574158" y="49618"/>
                  <a:pt x="564570" y="58605"/>
                  <a:pt x="552893" y="63795"/>
                </a:cubicBezTo>
                <a:cubicBezTo>
                  <a:pt x="502340" y="86263"/>
                  <a:pt x="478802" y="86777"/>
                  <a:pt x="425302" y="95693"/>
                </a:cubicBezTo>
                <a:cubicBezTo>
                  <a:pt x="404037" y="102781"/>
                  <a:pt x="377357" y="101108"/>
                  <a:pt x="361507" y="116958"/>
                </a:cubicBezTo>
                <a:cubicBezTo>
                  <a:pt x="350874" y="127591"/>
                  <a:pt x="339235" y="137304"/>
                  <a:pt x="329609" y="148856"/>
                </a:cubicBezTo>
                <a:cubicBezTo>
                  <a:pt x="321428" y="158673"/>
                  <a:pt x="318323" y="172771"/>
                  <a:pt x="308344" y="180754"/>
                </a:cubicBezTo>
                <a:cubicBezTo>
                  <a:pt x="299592" y="187755"/>
                  <a:pt x="287079" y="187842"/>
                  <a:pt x="276446" y="191386"/>
                </a:cubicBezTo>
                <a:cubicBezTo>
                  <a:pt x="204310" y="239477"/>
                  <a:pt x="230722" y="215844"/>
                  <a:pt x="191386" y="255182"/>
                </a:cubicBezTo>
                <a:cubicBezTo>
                  <a:pt x="187842" y="265814"/>
                  <a:pt x="186196" y="277282"/>
                  <a:pt x="180753" y="287079"/>
                </a:cubicBezTo>
                <a:cubicBezTo>
                  <a:pt x="168341" y="309420"/>
                  <a:pt x="138223" y="350875"/>
                  <a:pt x="138223" y="350875"/>
                </a:cubicBezTo>
                <a:lnTo>
                  <a:pt x="106326" y="446568"/>
                </a:lnTo>
                <a:cubicBezTo>
                  <a:pt x="100612" y="463712"/>
                  <a:pt x="99613" y="482089"/>
                  <a:pt x="95693" y="499730"/>
                </a:cubicBezTo>
                <a:cubicBezTo>
                  <a:pt x="92523" y="513995"/>
                  <a:pt x="88604" y="528084"/>
                  <a:pt x="85060" y="542261"/>
                </a:cubicBezTo>
                <a:cubicBezTo>
                  <a:pt x="83485" y="554860"/>
                  <a:pt x="67799" y="684398"/>
                  <a:pt x="63795" y="701749"/>
                </a:cubicBezTo>
                <a:cubicBezTo>
                  <a:pt x="32234" y="838513"/>
                  <a:pt x="45098" y="681194"/>
                  <a:pt x="21265" y="871870"/>
                </a:cubicBezTo>
                <a:cubicBezTo>
                  <a:pt x="4025" y="1009800"/>
                  <a:pt x="12534" y="928419"/>
                  <a:pt x="0" y="1116419"/>
                </a:cubicBezTo>
                <a:cubicBezTo>
                  <a:pt x="3544" y="1215656"/>
                  <a:pt x="1905" y="1315214"/>
                  <a:pt x="10633" y="1414130"/>
                </a:cubicBezTo>
                <a:cubicBezTo>
                  <a:pt x="12603" y="1436459"/>
                  <a:pt x="19464" y="1459275"/>
                  <a:pt x="31898" y="1477926"/>
                </a:cubicBezTo>
                <a:lnTo>
                  <a:pt x="53163" y="1509823"/>
                </a:lnTo>
                <a:cubicBezTo>
                  <a:pt x="59455" y="1528701"/>
                  <a:pt x="72760" y="1565899"/>
                  <a:pt x="74428" y="1584251"/>
                </a:cubicBezTo>
                <a:cubicBezTo>
                  <a:pt x="80213" y="1647882"/>
                  <a:pt x="79002" y="1712031"/>
                  <a:pt x="85060" y="1775637"/>
                </a:cubicBezTo>
                <a:cubicBezTo>
                  <a:pt x="86123" y="1786794"/>
                  <a:pt x="92614" y="1796758"/>
                  <a:pt x="95693" y="1807535"/>
                </a:cubicBezTo>
                <a:cubicBezTo>
                  <a:pt x="99708" y="1821586"/>
                  <a:pt x="103156" y="1835800"/>
                  <a:pt x="106326" y="1850065"/>
                </a:cubicBezTo>
                <a:cubicBezTo>
                  <a:pt x="110246" y="1867707"/>
                  <a:pt x="113987" y="1885402"/>
                  <a:pt x="116958" y="1903228"/>
                </a:cubicBezTo>
                <a:cubicBezTo>
                  <a:pt x="121078" y="1927948"/>
                  <a:pt x="117413" y="1954755"/>
                  <a:pt x="127591" y="1977656"/>
                </a:cubicBezTo>
                <a:cubicBezTo>
                  <a:pt x="132781" y="1989333"/>
                  <a:pt x="159488" y="1998921"/>
                  <a:pt x="159488" y="1998921"/>
                </a:cubicBezTo>
              </a:path>
            </a:pathLst>
          </a:custGeom>
          <a:ln w="133350">
            <a:solidFill>
              <a:schemeClr val="accent6">
                <a:lumMod val="75000"/>
                <a:alpha val="7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201472" y="-161890"/>
            <a:ext cx="6177518" cy="731838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Context Analysis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flordata\projects\61622.00 Navy Blvd Design\graphics\FIGURES\Scans\Physical Constraint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115" t="3494" r="5835" b="7769"/>
          <a:stretch>
            <a:fillRect/>
          </a:stretch>
        </p:blipFill>
        <p:spPr>
          <a:xfrm>
            <a:off x="577516" y="1295400"/>
            <a:ext cx="3689684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\\flordata\projects\61622.00 Navy Blvd Design\reports\Second Public Workshop 10-11-11\power point\Navy Blvd Presentation\Images &amp; scans for slides wkshp#2\Pictur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596506"/>
            <a:ext cx="4267200" cy="6152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457200" y="2209800"/>
            <a:ext cx="3425186" cy="34303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4343400" y="1752600"/>
            <a:ext cx="3808499" cy="381428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977657" y="2062716"/>
            <a:ext cx="2083980" cy="4412512"/>
          </a:xfrm>
          <a:custGeom>
            <a:avLst/>
            <a:gdLst>
              <a:gd name="connsiteX0" fmla="*/ 882502 w 882502"/>
              <a:gd name="connsiteY0" fmla="*/ 0 h 1998921"/>
              <a:gd name="connsiteX1" fmla="*/ 808074 w 882502"/>
              <a:gd name="connsiteY1" fmla="*/ 10633 h 1998921"/>
              <a:gd name="connsiteX2" fmla="*/ 648586 w 882502"/>
              <a:gd name="connsiteY2" fmla="*/ 21265 h 1998921"/>
              <a:gd name="connsiteX3" fmla="*/ 584791 w 882502"/>
              <a:gd name="connsiteY3" fmla="*/ 42530 h 1998921"/>
              <a:gd name="connsiteX4" fmla="*/ 552893 w 882502"/>
              <a:gd name="connsiteY4" fmla="*/ 63795 h 1998921"/>
              <a:gd name="connsiteX5" fmla="*/ 425302 w 882502"/>
              <a:gd name="connsiteY5" fmla="*/ 95693 h 1998921"/>
              <a:gd name="connsiteX6" fmla="*/ 361507 w 882502"/>
              <a:gd name="connsiteY6" fmla="*/ 116958 h 1998921"/>
              <a:gd name="connsiteX7" fmla="*/ 329609 w 882502"/>
              <a:gd name="connsiteY7" fmla="*/ 148856 h 1998921"/>
              <a:gd name="connsiteX8" fmla="*/ 308344 w 882502"/>
              <a:gd name="connsiteY8" fmla="*/ 180754 h 1998921"/>
              <a:gd name="connsiteX9" fmla="*/ 276446 w 882502"/>
              <a:gd name="connsiteY9" fmla="*/ 191386 h 1998921"/>
              <a:gd name="connsiteX10" fmla="*/ 191386 w 882502"/>
              <a:gd name="connsiteY10" fmla="*/ 255182 h 1998921"/>
              <a:gd name="connsiteX11" fmla="*/ 180753 w 882502"/>
              <a:gd name="connsiteY11" fmla="*/ 287079 h 1998921"/>
              <a:gd name="connsiteX12" fmla="*/ 138223 w 882502"/>
              <a:gd name="connsiteY12" fmla="*/ 350875 h 1998921"/>
              <a:gd name="connsiteX13" fmla="*/ 106326 w 882502"/>
              <a:gd name="connsiteY13" fmla="*/ 446568 h 1998921"/>
              <a:gd name="connsiteX14" fmla="*/ 95693 w 882502"/>
              <a:gd name="connsiteY14" fmla="*/ 499730 h 1998921"/>
              <a:gd name="connsiteX15" fmla="*/ 85060 w 882502"/>
              <a:gd name="connsiteY15" fmla="*/ 542261 h 1998921"/>
              <a:gd name="connsiteX16" fmla="*/ 63795 w 882502"/>
              <a:gd name="connsiteY16" fmla="*/ 701749 h 1998921"/>
              <a:gd name="connsiteX17" fmla="*/ 21265 w 882502"/>
              <a:gd name="connsiteY17" fmla="*/ 871870 h 1998921"/>
              <a:gd name="connsiteX18" fmla="*/ 0 w 882502"/>
              <a:gd name="connsiteY18" fmla="*/ 1116419 h 1998921"/>
              <a:gd name="connsiteX19" fmla="*/ 10633 w 882502"/>
              <a:gd name="connsiteY19" fmla="*/ 1414130 h 1998921"/>
              <a:gd name="connsiteX20" fmla="*/ 31898 w 882502"/>
              <a:gd name="connsiteY20" fmla="*/ 1477926 h 1998921"/>
              <a:gd name="connsiteX21" fmla="*/ 53163 w 882502"/>
              <a:gd name="connsiteY21" fmla="*/ 1509823 h 1998921"/>
              <a:gd name="connsiteX22" fmla="*/ 74428 w 882502"/>
              <a:gd name="connsiteY22" fmla="*/ 1584251 h 1998921"/>
              <a:gd name="connsiteX23" fmla="*/ 85060 w 882502"/>
              <a:gd name="connsiteY23" fmla="*/ 1775637 h 1998921"/>
              <a:gd name="connsiteX24" fmla="*/ 95693 w 882502"/>
              <a:gd name="connsiteY24" fmla="*/ 1807535 h 1998921"/>
              <a:gd name="connsiteX25" fmla="*/ 106326 w 882502"/>
              <a:gd name="connsiteY25" fmla="*/ 1850065 h 1998921"/>
              <a:gd name="connsiteX26" fmla="*/ 116958 w 882502"/>
              <a:gd name="connsiteY26" fmla="*/ 1903228 h 1998921"/>
              <a:gd name="connsiteX27" fmla="*/ 127591 w 882502"/>
              <a:gd name="connsiteY27" fmla="*/ 1977656 h 1998921"/>
              <a:gd name="connsiteX28" fmla="*/ 159488 w 882502"/>
              <a:gd name="connsiteY28" fmla="*/ 1998921 h 199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82502" h="1998921">
                <a:moveTo>
                  <a:pt x="882502" y="0"/>
                </a:moveTo>
                <a:cubicBezTo>
                  <a:pt x="857693" y="3544"/>
                  <a:pt x="833032" y="8364"/>
                  <a:pt x="808074" y="10633"/>
                </a:cubicBezTo>
                <a:cubicBezTo>
                  <a:pt x="755012" y="15457"/>
                  <a:pt x="701331" y="13730"/>
                  <a:pt x="648586" y="21265"/>
                </a:cubicBezTo>
                <a:cubicBezTo>
                  <a:pt x="626396" y="24435"/>
                  <a:pt x="584791" y="42530"/>
                  <a:pt x="584791" y="42530"/>
                </a:cubicBezTo>
                <a:cubicBezTo>
                  <a:pt x="574158" y="49618"/>
                  <a:pt x="564570" y="58605"/>
                  <a:pt x="552893" y="63795"/>
                </a:cubicBezTo>
                <a:cubicBezTo>
                  <a:pt x="502340" y="86263"/>
                  <a:pt x="478802" y="86777"/>
                  <a:pt x="425302" y="95693"/>
                </a:cubicBezTo>
                <a:cubicBezTo>
                  <a:pt x="404037" y="102781"/>
                  <a:pt x="377357" y="101108"/>
                  <a:pt x="361507" y="116958"/>
                </a:cubicBezTo>
                <a:cubicBezTo>
                  <a:pt x="350874" y="127591"/>
                  <a:pt x="339235" y="137304"/>
                  <a:pt x="329609" y="148856"/>
                </a:cubicBezTo>
                <a:cubicBezTo>
                  <a:pt x="321428" y="158673"/>
                  <a:pt x="318323" y="172771"/>
                  <a:pt x="308344" y="180754"/>
                </a:cubicBezTo>
                <a:cubicBezTo>
                  <a:pt x="299592" y="187755"/>
                  <a:pt x="287079" y="187842"/>
                  <a:pt x="276446" y="191386"/>
                </a:cubicBezTo>
                <a:cubicBezTo>
                  <a:pt x="204310" y="239477"/>
                  <a:pt x="230722" y="215844"/>
                  <a:pt x="191386" y="255182"/>
                </a:cubicBezTo>
                <a:cubicBezTo>
                  <a:pt x="187842" y="265814"/>
                  <a:pt x="186196" y="277282"/>
                  <a:pt x="180753" y="287079"/>
                </a:cubicBezTo>
                <a:cubicBezTo>
                  <a:pt x="168341" y="309420"/>
                  <a:pt x="138223" y="350875"/>
                  <a:pt x="138223" y="350875"/>
                </a:cubicBezTo>
                <a:lnTo>
                  <a:pt x="106326" y="446568"/>
                </a:lnTo>
                <a:cubicBezTo>
                  <a:pt x="100612" y="463712"/>
                  <a:pt x="99613" y="482089"/>
                  <a:pt x="95693" y="499730"/>
                </a:cubicBezTo>
                <a:cubicBezTo>
                  <a:pt x="92523" y="513995"/>
                  <a:pt x="88604" y="528084"/>
                  <a:pt x="85060" y="542261"/>
                </a:cubicBezTo>
                <a:cubicBezTo>
                  <a:pt x="83485" y="554860"/>
                  <a:pt x="67799" y="684398"/>
                  <a:pt x="63795" y="701749"/>
                </a:cubicBezTo>
                <a:cubicBezTo>
                  <a:pt x="32234" y="838513"/>
                  <a:pt x="45098" y="681194"/>
                  <a:pt x="21265" y="871870"/>
                </a:cubicBezTo>
                <a:cubicBezTo>
                  <a:pt x="4025" y="1009800"/>
                  <a:pt x="12534" y="928419"/>
                  <a:pt x="0" y="1116419"/>
                </a:cubicBezTo>
                <a:cubicBezTo>
                  <a:pt x="3544" y="1215656"/>
                  <a:pt x="1905" y="1315214"/>
                  <a:pt x="10633" y="1414130"/>
                </a:cubicBezTo>
                <a:cubicBezTo>
                  <a:pt x="12603" y="1436459"/>
                  <a:pt x="19464" y="1459275"/>
                  <a:pt x="31898" y="1477926"/>
                </a:cubicBezTo>
                <a:lnTo>
                  <a:pt x="53163" y="1509823"/>
                </a:lnTo>
                <a:cubicBezTo>
                  <a:pt x="59455" y="1528701"/>
                  <a:pt x="72760" y="1565899"/>
                  <a:pt x="74428" y="1584251"/>
                </a:cubicBezTo>
                <a:cubicBezTo>
                  <a:pt x="80213" y="1647882"/>
                  <a:pt x="79002" y="1712031"/>
                  <a:pt x="85060" y="1775637"/>
                </a:cubicBezTo>
                <a:cubicBezTo>
                  <a:pt x="86123" y="1786794"/>
                  <a:pt x="92614" y="1796758"/>
                  <a:pt x="95693" y="1807535"/>
                </a:cubicBezTo>
                <a:cubicBezTo>
                  <a:pt x="99708" y="1821586"/>
                  <a:pt x="103156" y="1835800"/>
                  <a:pt x="106326" y="1850065"/>
                </a:cubicBezTo>
                <a:cubicBezTo>
                  <a:pt x="110246" y="1867707"/>
                  <a:pt x="113987" y="1885402"/>
                  <a:pt x="116958" y="1903228"/>
                </a:cubicBezTo>
                <a:cubicBezTo>
                  <a:pt x="121078" y="1927948"/>
                  <a:pt x="117413" y="1954755"/>
                  <a:pt x="127591" y="1977656"/>
                </a:cubicBezTo>
                <a:cubicBezTo>
                  <a:pt x="132781" y="1989333"/>
                  <a:pt x="159488" y="1998921"/>
                  <a:pt x="159488" y="1998921"/>
                </a:cubicBezTo>
              </a:path>
            </a:pathLst>
          </a:custGeom>
          <a:ln w="133350">
            <a:solidFill>
              <a:schemeClr val="accent6">
                <a:lumMod val="75000"/>
                <a:alpha val="7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201472" y="-161890"/>
            <a:ext cx="6177518" cy="731838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Context Analysis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flordata\projects\61622.00 Navy Blvd Design\reports\Second Public Workshop 10-11-11\power point\Navy Blvd Presentation\Images &amp; scans for slides wkshp#2\Presentation Aerial-500sc.jpg"/>
          <p:cNvPicPr>
            <a:picLocks noChangeAspect="1" noChangeArrowheads="1"/>
          </p:cNvPicPr>
          <p:nvPr/>
        </p:nvPicPr>
        <p:blipFill>
          <a:blip r:embed="rId2" cstate="print"/>
          <a:srcRect l="3472" t="2315" r="2778" b="7407"/>
          <a:stretch>
            <a:fillRect/>
          </a:stretch>
        </p:blipFill>
        <p:spPr bwMode="auto">
          <a:xfrm>
            <a:off x="591152" y="1299410"/>
            <a:ext cx="3676048" cy="5309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\\flordata\projects\61622.00 Navy Blvd Design\reports\Second Public Workshop 10-11-11\power point\Navy Blvd Presentation\Images &amp; scans for slides wkshp#2\Picture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1295400"/>
            <a:ext cx="3757981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\\flordata\projects\61622.00 Navy Blvd Design\reports\Second Public Workshop 10-11-11\power point\Navy Blvd Presentation\Images &amp; scans for slides wkshp#2\Pictur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685800"/>
            <a:ext cx="4243387" cy="602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457200" y="2209800"/>
            <a:ext cx="3425186" cy="34303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4343400" y="1752600"/>
            <a:ext cx="3808499" cy="381428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103087" y="1637414"/>
            <a:ext cx="2296633" cy="4848446"/>
          </a:xfrm>
          <a:custGeom>
            <a:avLst/>
            <a:gdLst>
              <a:gd name="connsiteX0" fmla="*/ 882502 w 882502"/>
              <a:gd name="connsiteY0" fmla="*/ 0 h 1998921"/>
              <a:gd name="connsiteX1" fmla="*/ 808074 w 882502"/>
              <a:gd name="connsiteY1" fmla="*/ 10633 h 1998921"/>
              <a:gd name="connsiteX2" fmla="*/ 648586 w 882502"/>
              <a:gd name="connsiteY2" fmla="*/ 21265 h 1998921"/>
              <a:gd name="connsiteX3" fmla="*/ 584791 w 882502"/>
              <a:gd name="connsiteY3" fmla="*/ 42530 h 1998921"/>
              <a:gd name="connsiteX4" fmla="*/ 552893 w 882502"/>
              <a:gd name="connsiteY4" fmla="*/ 63795 h 1998921"/>
              <a:gd name="connsiteX5" fmla="*/ 425302 w 882502"/>
              <a:gd name="connsiteY5" fmla="*/ 95693 h 1998921"/>
              <a:gd name="connsiteX6" fmla="*/ 361507 w 882502"/>
              <a:gd name="connsiteY6" fmla="*/ 116958 h 1998921"/>
              <a:gd name="connsiteX7" fmla="*/ 329609 w 882502"/>
              <a:gd name="connsiteY7" fmla="*/ 148856 h 1998921"/>
              <a:gd name="connsiteX8" fmla="*/ 308344 w 882502"/>
              <a:gd name="connsiteY8" fmla="*/ 180754 h 1998921"/>
              <a:gd name="connsiteX9" fmla="*/ 276446 w 882502"/>
              <a:gd name="connsiteY9" fmla="*/ 191386 h 1998921"/>
              <a:gd name="connsiteX10" fmla="*/ 191386 w 882502"/>
              <a:gd name="connsiteY10" fmla="*/ 255182 h 1998921"/>
              <a:gd name="connsiteX11" fmla="*/ 180753 w 882502"/>
              <a:gd name="connsiteY11" fmla="*/ 287079 h 1998921"/>
              <a:gd name="connsiteX12" fmla="*/ 138223 w 882502"/>
              <a:gd name="connsiteY12" fmla="*/ 350875 h 1998921"/>
              <a:gd name="connsiteX13" fmla="*/ 106326 w 882502"/>
              <a:gd name="connsiteY13" fmla="*/ 446568 h 1998921"/>
              <a:gd name="connsiteX14" fmla="*/ 95693 w 882502"/>
              <a:gd name="connsiteY14" fmla="*/ 499730 h 1998921"/>
              <a:gd name="connsiteX15" fmla="*/ 85060 w 882502"/>
              <a:gd name="connsiteY15" fmla="*/ 542261 h 1998921"/>
              <a:gd name="connsiteX16" fmla="*/ 63795 w 882502"/>
              <a:gd name="connsiteY16" fmla="*/ 701749 h 1998921"/>
              <a:gd name="connsiteX17" fmla="*/ 21265 w 882502"/>
              <a:gd name="connsiteY17" fmla="*/ 871870 h 1998921"/>
              <a:gd name="connsiteX18" fmla="*/ 0 w 882502"/>
              <a:gd name="connsiteY18" fmla="*/ 1116419 h 1998921"/>
              <a:gd name="connsiteX19" fmla="*/ 10633 w 882502"/>
              <a:gd name="connsiteY19" fmla="*/ 1414130 h 1998921"/>
              <a:gd name="connsiteX20" fmla="*/ 31898 w 882502"/>
              <a:gd name="connsiteY20" fmla="*/ 1477926 h 1998921"/>
              <a:gd name="connsiteX21" fmla="*/ 53163 w 882502"/>
              <a:gd name="connsiteY21" fmla="*/ 1509823 h 1998921"/>
              <a:gd name="connsiteX22" fmla="*/ 74428 w 882502"/>
              <a:gd name="connsiteY22" fmla="*/ 1584251 h 1998921"/>
              <a:gd name="connsiteX23" fmla="*/ 85060 w 882502"/>
              <a:gd name="connsiteY23" fmla="*/ 1775637 h 1998921"/>
              <a:gd name="connsiteX24" fmla="*/ 95693 w 882502"/>
              <a:gd name="connsiteY24" fmla="*/ 1807535 h 1998921"/>
              <a:gd name="connsiteX25" fmla="*/ 106326 w 882502"/>
              <a:gd name="connsiteY25" fmla="*/ 1850065 h 1998921"/>
              <a:gd name="connsiteX26" fmla="*/ 116958 w 882502"/>
              <a:gd name="connsiteY26" fmla="*/ 1903228 h 1998921"/>
              <a:gd name="connsiteX27" fmla="*/ 127591 w 882502"/>
              <a:gd name="connsiteY27" fmla="*/ 1977656 h 1998921"/>
              <a:gd name="connsiteX28" fmla="*/ 159488 w 882502"/>
              <a:gd name="connsiteY28" fmla="*/ 1998921 h 199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82502" h="1998921">
                <a:moveTo>
                  <a:pt x="882502" y="0"/>
                </a:moveTo>
                <a:cubicBezTo>
                  <a:pt x="857693" y="3544"/>
                  <a:pt x="833032" y="8364"/>
                  <a:pt x="808074" y="10633"/>
                </a:cubicBezTo>
                <a:cubicBezTo>
                  <a:pt x="755012" y="15457"/>
                  <a:pt x="701331" y="13730"/>
                  <a:pt x="648586" y="21265"/>
                </a:cubicBezTo>
                <a:cubicBezTo>
                  <a:pt x="626396" y="24435"/>
                  <a:pt x="584791" y="42530"/>
                  <a:pt x="584791" y="42530"/>
                </a:cubicBezTo>
                <a:cubicBezTo>
                  <a:pt x="574158" y="49618"/>
                  <a:pt x="564570" y="58605"/>
                  <a:pt x="552893" y="63795"/>
                </a:cubicBezTo>
                <a:cubicBezTo>
                  <a:pt x="502340" y="86263"/>
                  <a:pt x="478802" y="86777"/>
                  <a:pt x="425302" y="95693"/>
                </a:cubicBezTo>
                <a:cubicBezTo>
                  <a:pt x="404037" y="102781"/>
                  <a:pt x="377357" y="101108"/>
                  <a:pt x="361507" y="116958"/>
                </a:cubicBezTo>
                <a:cubicBezTo>
                  <a:pt x="350874" y="127591"/>
                  <a:pt x="339235" y="137304"/>
                  <a:pt x="329609" y="148856"/>
                </a:cubicBezTo>
                <a:cubicBezTo>
                  <a:pt x="321428" y="158673"/>
                  <a:pt x="318323" y="172771"/>
                  <a:pt x="308344" y="180754"/>
                </a:cubicBezTo>
                <a:cubicBezTo>
                  <a:pt x="299592" y="187755"/>
                  <a:pt x="287079" y="187842"/>
                  <a:pt x="276446" y="191386"/>
                </a:cubicBezTo>
                <a:cubicBezTo>
                  <a:pt x="204310" y="239477"/>
                  <a:pt x="230722" y="215844"/>
                  <a:pt x="191386" y="255182"/>
                </a:cubicBezTo>
                <a:cubicBezTo>
                  <a:pt x="187842" y="265814"/>
                  <a:pt x="186196" y="277282"/>
                  <a:pt x="180753" y="287079"/>
                </a:cubicBezTo>
                <a:cubicBezTo>
                  <a:pt x="168341" y="309420"/>
                  <a:pt x="138223" y="350875"/>
                  <a:pt x="138223" y="350875"/>
                </a:cubicBezTo>
                <a:lnTo>
                  <a:pt x="106326" y="446568"/>
                </a:lnTo>
                <a:cubicBezTo>
                  <a:pt x="100612" y="463712"/>
                  <a:pt x="99613" y="482089"/>
                  <a:pt x="95693" y="499730"/>
                </a:cubicBezTo>
                <a:cubicBezTo>
                  <a:pt x="92523" y="513995"/>
                  <a:pt x="88604" y="528084"/>
                  <a:pt x="85060" y="542261"/>
                </a:cubicBezTo>
                <a:cubicBezTo>
                  <a:pt x="83485" y="554860"/>
                  <a:pt x="67799" y="684398"/>
                  <a:pt x="63795" y="701749"/>
                </a:cubicBezTo>
                <a:cubicBezTo>
                  <a:pt x="32234" y="838513"/>
                  <a:pt x="45098" y="681194"/>
                  <a:pt x="21265" y="871870"/>
                </a:cubicBezTo>
                <a:cubicBezTo>
                  <a:pt x="4025" y="1009800"/>
                  <a:pt x="12534" y="928419"/>
                  <a:pt x="0" y="1116419"/>
                </a:cubicBezTo>
                <a:cubicBezTo>
                  <a:pt x="3544" y="1215656"/>
                  <a:pt x="1905" y="1315214"/>
                  <a:pt x="10633" y="1414130"/>
                </a:cubicBezTo>
                <a:cubicBezTo>
                  <a:pt x="12603" y="1436459"/>
                  <a:pt x="19464" y="1459275"/>
                  <a:pt x="31898" y="1477926"/>
                </a:cubicBezTo>
                <a:lnTo>
                  <a:pt x="53163" y="1509823"/>
                </a:lnTo>
                <a:cubicBezTo>
                  <a:pt x="59455" y="1528701"/>
                  <a:pt x="72760" y="1565899"/>
                  <a:pt x="74428" y="1584251"/>
                </a:cubicBezTo>
                <a:cubicBezTo>
                  <a:pt x="80213" y="1647882"/>
                  <a:pt x="79002" y="1712031"/>
                  <a:pt x="85060" y="1775637"/>
                </a:cubicBezTo>
                <a:cubicBezTo>
                  <a:pt x="86123" y="1786794"/>
                  <a:pt x="92614" y="1796758"/>
                  <a:pt x="95693" y="1807535"/>
                </a:cubicBezTo>
                <a:cubicBezTo>
                  <a:pt x="99708" y="1821586"/>
                  <a:pt x="103156" y="1835800"/>
                  <a:pt x="106326" y="1850065"/>
                </a:cubicBezTo>
                <a:cubicBezTo>
                  <a:pt x="110246" y="1867707"/>
                  <a:pt x="113987" y="1885402"/>
                  <a:pt x="116958" y="1903228"/>
                </a:cubicBezTo>
                <a:cubicBezTo>
                  <a:pt x="121078" y="1927948"/>
                  <a:pt x="117413" y="1954755"/>
                  <a:pt x="127591" y="1977656"/>
                </a:cubicBezTo>
                <a:cubicBezTo>
                  <a:pt x="132781" y="1989333"/>
                  <a:pt x="159488" y="1998921"/>
                  <a:pt x="159488" y="1998921"/>
                </a:cubicBezTo>
              </a:path>
            </a:pathLst>
          </a:custGeom>
          <a:ln w="133350">
            <a:solidFill>
              <a:schemeClr val="accent6">
                <a:lumMod val="75000"/>
                <a:alpha val="70000"/>
              </a:schemeClr>
            </a:solidFill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201472" y="-161890"/>
            <a:ext cx="6177518" cy="731838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Context Analysis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flordata\projects\61622.00 Navy Blvd Design\reports\Second Public Workshop 10-11-11\power point\Navy Blvd Presentation\Images &amp; scans for slides wkshp#2\Presentation Aerial-500sc.jpg"/>
          <p:cNvPicPr>
            <a:picLocks noChangeAspect="1" noChangeArrowheads="1"/>
          </p:cNvPicPr>
          <p:nvPr/>
        </p:nvPicPr>
        <p:blipFill>
          <a:blip r:embed="rId2" cstate="print"/>
          <a:srcRect l="3472" t="2315" r="2778" b="7407"/>
          <a:stretch>
            <a:fillRect/>
          </a:stretch>
        </p:blipFill>
        <p:spPr bwMode="auto">
          <a:xfrm>
            <a:off x="591152" y="1299410"/>
            <a:ext cx="3676048" cy="5309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\\flordata\projects\61622.00 Navy Blvd Design\reports\Second Public Workshop 10-11-11\power point\Navy Blvd Presentation\Images &amp; scans for slides wkshp#2\Picture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1295400"/>
            <a:ext cx="3757981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\\flordata\projects\61622.00 Navy Blvd Design\reports\Second Public Workshop 10-11-11\power point\Navy Blvd Presentation\Images &amp; scans for slides wkshp#2\Pictur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685800"/>
            <a:ext cx="4243387" cy="602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\\flordata\projects\61622.00 Navy Blvd Design\reports\Second Public Workshop 10-11-11\power point\Navy Blvd Presentation\Images &amp; scans for slides wkshp#2\walking circles diagram SHT 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3602119" y="1551953"/>
            <a:ext cx="6035040" cy="4478731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7324725" y="1266825"/>
            <a:ext cx="914400" cy="914400"/>
          </a:xfrm>
          <a:prstGeom prst="ellipse">
            <a:avLst/>
          </a:prstGeom>
          <a:solidFill>
            <a:srgbClr val="FFFF00">
              <a:alpha val="26000"/>
            </a:srgbClr>
          </a:solidFill>
          <a:ln w="66675">
            <a:solidFill>
              <a:schemeClr val="accent6">
                <a:lumMod val="60000"/>
                <a:lumOff val="40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400800" y="1524000"/>
            <a:ext cx="914400" cy="914400"/>
          </a:xfrm>
          <a:prstGeom prst="ellipse">
            <a:avLst/>
          </a:prstGeom>
          <a:solidFill>
            <a:srgbClr val="FFFF00">
              <a:alpha val="26000"/>
            </a:srgbClr>
          </a:solidFill>
          <a:ln w="66675">
            <a:solidFill>
              <a:schemeClr val="accent6">
                <a:lumMod val="60000"/>
                <a:lumOff val="40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841357" y="2384385"/>
            <a:ext cx="914400" cy="914400"/>
          </a:xfrm>
          <a:prstGeom prst="ellipse">
            <a:avLst/>
          </a:prstGeom>
          <a:solidFill>
            <a:srgbClr val="FFFF00">
              <a:alpha val="26000"/>
            </a:srgbClr>
          </a:solidFill>
          <a:ln w="66675">
            <a:solidFill>
              <a:schemeClr val="accent6">
                <a:lumMod val="60000"/>
                <a:lumOff val="40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15000" y="3352800"/>
            <a:ext cx="914400" cy="914400"/>
          </a:xfrm>
          <a:prstGeom prst="ellipse">
            <a:avLst/>
          </a:prstGeom>
          <a:solidFill>
            <a:srgbClr val="FFFF00">
              <a:alpha val="26000"/>
            </a:srgbClr>
          </a:solidFill>
          <a:ln w="66675">
            <a:solidFill>
              <a:schemeClr val="accent6">
                <a:lumMod val="60000"/>
                <a:lumOff val="40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15000" y="4343400"/>
            <a:ext cx="914400" cy="914400"/>
          </a:xfrm>
          <a:prstGeom prst="ellipse">
            <a:avLst/>
          </a:prstGeom>
          <a:solidFill>
            <a:srgbClr val="FFFF00">
              <a:alpha val="26000"/>
            </a:srgbClr>
          </a:solidFill>
          <a:ln w="66675">
            <a:solidFill>
              <a:schemeClr val="accent6">
                <a:lumMod val="60000"/>
                <a:lumOff val="40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791200" y="5257800"/>
            <a:ext cx="914400" cy="914400"/>
          </a:xfrm>
          <a:prstGeom prst="ellipse">
            <a:avLst/>
          </a:prstGeom>
          <a:solidFill>
            <a:srgbClr val="FFFF00">
              <a:alpha val="26000"/>
            </a:srgbClr>
          </a:solidFill>
          <a:ln w="66675">
            <a:solidFill>
              <a:schemeClr val="accent6">
                <a:lumMod val="60000"/>
                <a:lumOff val="40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972175" y="6010275"/>
            <a:ext cx="914400" cy="914400"/>
          </a:xfrm>
          <a:prstGeom prst="ellipse">
            <a:avLst/>
          </a:prstGeom>
          <a:solidFill>
            <a:srgbClr val="FFFF00">
              <a:alpha val="26000"/>
            </a:srgbClr>
          </a:solidFill>
          <a:ln w="66675">
            <a:solidFill>
              <a:schemeClr val="accent6">
                <a:lumMod val="60000"/>
                <a:lumOff val="40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457200" y="2209800"/>
            <a:ext cx="3425186" cy="34303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4343400" y="1752600"/>
            <a:ext cx="3808499" cy="381428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1201472" y="-161890"/>
            <a:ext cx="6177518" cy="731838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Context Analysis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64662E-6 L -0.46667 0.06661 " pathEditMode="relative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47919E-6 L -0.46667 0.055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" y="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0481E-7 L -0.45834 0.0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62812E-6 L -0.45 0.03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45143E-6 L -0.45833 0.02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278 L -0.45833 0.009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4573 -0.0083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68490" y="1323834"/>
            <a:ext cx="4367283" cy="5534166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Transportation Context</a:t>
            </a:r>
            <a:endParaRPr lang="en-US" b="1" dirty="0" smtClean="0"/>
          </a:p>
          <a:p>
            <a:pPr lvl="1">
              <a:spcAft>
                <a:spcPts val="0"/>
              </a:spcAft>
            </a:pPr>
            <a:r>
              <a:rPr lang="en-US" b="1" dirty="0" smtClean="0"/>
              <a:t>Traffic Capacity &amp; LOS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Existing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Projected</a:t>
            </a:r>
          </a:p>
          <a:p>
            <a:pPr lvl="1"/>
            <a:r>
              <a:rPr lang="en-US" b="1" dirty="0" smtClean="0"/>
              <a:t>Right of Way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Width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Cross section</a:t>
            </a:r>
          </a:p>
          <a:p>
            <a:pPr lvl="1"/>
            <a:r>
              <a:rPr lang="en-US" b="1" dirty="0" smtClean="0"/>
              <a:t>Speeds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Posted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Design</a:t>
            </a:r>
          </a:p>
          <a:p>
            <a:pPr lvl="2"/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Actuals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b="1" dirty="0" smtClean="0"/>
              <a:t>Network Connections</a:t>
            </a:r>
          </a:p>
          <a:p>
            <a:pPr lvl="1"/>
            <a:r>
              <a:rPr lang="en-US" b="1" dirty="0" smtClean="0"/>
              <a:t>Pedestrian Safety &amp; Comfort</a:t>
            </a:r>
          </a:p>
          <a:p>
            <a:pPr lvl="1"/>
            <a:r>
              <a:rPr lang="en-US" b="1" dirty="0" smtClean="0"/>
              <a:t>Modes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Types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Existing</a:t>
            </a:r>
          </a:p>
          <a:p>
            <a:pPr lvl="2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Projected</a:t>
            </a:r>
          </a:p>
          <a:p>
            <a:pPr lvl="1">
              <a:buNone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 cstate="print"/>
          <a:srcRect l="16108" t="8453" r="10172" b="16117"/>
          <a:stretch>
            <a:fillRect/>
          </a:stretch>
        </p:blipFill>
        <p:spPr bwMode="auto">
          <a:xfrm>
            <a:off x="6469040" y="4393719"/>
            <a:ext cx="2185866" cy="216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gmcneill\Desktop\Corridors\traffic capacity.jpg"/>
          <p:cNvPicPr>
            <a:picLocks noChangeAspect="1" noChangeArrowheads="1"/>
          </p:cNvPicPr>
          <p:nvPr/>
        </p:nvPicPr>
        <p:blipFill>
          <a:blip r:embed="rId3" cstate="print"/>
          <a:srcRect l="29427" t="3232" r="1861" b="2077"/>
          <a:stretch>
            <a:fillRect/>
          </a:stretch>
        </p:blipFill>
        <p:spPr bwMode="auto">
          <a:xfrm>
            <a:off x="4664166" y="1040036"/>
            <a:ext cx="3592727" cy="2975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01472" y="-161890"/>
            <a:ext cx="6177518" cy="731838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Context Analysis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 descr="\\flordata\projects\62033.09\Creative\Revitalization Concept Pattern Book\Streetscape Patterning\Walk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1694" y="4142571"/>
            <a:ext cx="2864074" cy="2149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61" y="1033157"/>
            <a:ext cx="8178140" cy="55339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Multifaceted Public Outreach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Identify Leadership “Champions”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Establish Steering Committee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Stakeholder Interviews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Public Workshops &amp; </a:t>
            </a:r>
            <a:r>
              <a:rPr lang="en-US" dirty="0" err="1" smtClean="0"/>
              <a:t>Charrettes</a:t>
            </a:r>
            <a:endParaRPr lang="en-US" dirty="0" smtClean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/>
              <a:t>Public Involvement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/>
              <a:t>Web Site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 smtClean="0"/>
              <a:t>Social Media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/>
          <a:srcRect l="1161" r="3021"/>
          <a:stretch>
            <a:fillRect/>
          </a:stretch>
        </p:blipFill>
        <p:spPr bwMode="auto">
          <a:xfrm>
            <a:off x="5346405" y="1150088"/>
            <a:ext cx="3589361" cy="280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\\flordata\projects\61483.00 Ocala 2035 Planning\Planning\Vision Plan Document\links\graphics\Facebo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1549">
            <a:off x="4812129" y="2684742"/>
            <a:ext cx="3676111" cy="27931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2" descr="\\flordata\projects\61483.00 Ocala 2035 Planning\Planning\Vision Plan Document\links\photos\Leadership Group\100_2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25889">
            <a:off x="4534399" y="4691098"/>
            <a:ext cx="2737128" cy="1824750"/>
          </a:xfrm>
          <a:prstGeom prst="rect">
            <a:avLst/>
          </a:prstGeom>
          <a:noFill/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1173296" y="167500"/>
            <a:ext cx="5215630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2: Public Participation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- Process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2600" y="1264674"/>
            <a:ext cx="8229600" cy="731838"/>
          </a:xfrm>
        </p:spPr>
        <p:txBody>
          <a:bodyPr/>
          <a:lstStyle/>
          <a:p>
            <a:r>
              <a:rPr lang="en-US" dirty="0" smtClean="0"/>
              <a:t>Speakers &amp; Panelists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38151" y="2137558"/>
            <a:ext cx="8205849" cy="4058526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Moderator: </a:t>
            </a:r>
            <a:r>
              <a:rPr lang="en-US" i="1" dirty="0" smtClean="0"/>
              <a:t>James A. Sellen, Principal, VHB </a:t>
            </a:r>
            <a:r>
              <a:rPr lang="en-US" i="1" dirty="0" err="1" smtClean="0"/>
              <a:t>MillerSellen</a:t>
            </a:r>
            <a:endParaRPr lang="en-US" i="1" dirty="0" smtClean="0"/>
          </a:p>
          <a:p>
            <a:pPr>
              <a:spcBef>
                <a:spcPts val="1800"/>
              </a:spcBef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Speakers &amp; Panelists: </a:t>
            </a:r>
          </a:p>
          <a:p>
            <a:pPr lvl="1">
              <a:spcBef>
                <a:spcPts val="600"/>
              </a:spcBef>
            </a:pPr>
            <a:r>
              <a:rPr lang="en-US" b="1" i="1" dirty="0" smtClean="0"/>
              <a:t>Melina </a:t>
            </a:r>
            <a:r>
              <a:rPr lang="en-US" b="1" i="1" dirty="0" err="1" smtClean="0"/>
              <a:t>Duggal</a:t>
            </a:r>
            <a:r>
              <a:rPr lang="en-US" i="1" dirty="0" smtClean="0"/>
              <a:t>, Senior Principal, RCLCO</a:t>
            </a:r>
          </a:p>
          <a:p>
            <a:pPr lvl="1">
              <a:spcBef>
                <a:spcPts val="600"/>
              </a:spcBef>
            </a:pPr>
            <a:r>
              <a:rPr lang="en-US" b="1" i="1" dirty="0" smtClean="0"/>
              <a:t>Tom </a:t>
            </a:r>
            <a:r>
              <a:rPr lang="en-US" b="1" i="1" dirty="0" err="1" smtClean="0"/>
              <a:t>Harmer</a:t>
            </a:r>
            <a:r>
              <a:rPr lang="en-US" i="1" dirty="0" err="1" smtClean="0"/>
              <a:t>,ICMA</a:t>
            </a:r>
            <a:r>
              <a:rPr lang="en-US" i="1" dirty="0" smtClean="0"/>
              <a:t>-CM, Senior Vice President</a:t>
            </a:r>
            <a:br>
              <a:rPr lang="en-US" i="1" dirty="0" smtClean="0"/>
            </a:br>
            <a:r>
              <a:rPr lang="en-US" i="1" dirty="0" smtClean="0"/>
              <a:t>The </a:t>
            </a:r>
            <a:r>
              <a:rPr lang="en-US" dirty="0" err="1" smtClean="0"/>
              <a:t>Pizzuti</a:t>
            </a:r>
            <a:r>
              <a:rPr lang="en-US" dirty="0" smtClean="0"/>
              <a:t> Companies</a:t>
            </a:r>
          </a:p>
          <a:p>
            <a:pPr lvl="1">
              <a:spcBef>
                <a:spcPts val="600"/>
              </a:spcBef>
            </a:pPr>
            <a:r>
              <a:rPr lang="en-US" b="1" i="1" dirty="0" smtClean="0"/>
              <a:t>Bill </a:t>
            </a:r>
            <a:r>
              <a:rPr lang="en-US" b="1" i="1" dirty="0" err="1" smtClean="0"/>
              <a:t>Kercher</a:t>
            </a:r>
            <a:r>
              <a:rPr lang="en-US" i="1" dirty="0" smtClean="0"/>
              <a:t>, AICP, LEED AP, President, </a:t>
            </a:r>
            <a:r>
              <a:rPr lang="en-US" dirty="0" smtClean="0"/>
              <a:t>WCK Planning, Inc.</a:t>
            </a:r>
          </a:p>
          <a:p>
            <a:pPr lvl="1">
              <a:spcBef>
                <a:spcPts val="600"/>
              </a:spcBef>
            </a:pPr>
            <a:r>
              <a:rPr lang="en-US" b="1" i="1" dirty="0" smtClean="0"/>
              <a:t>Geoffrey McNeill</a:t>
            </a:r>
            <a:r>
              <a:rPr lang="en-US" i="1" dirty="0" smtClean="0"/>
              <a:t>, RLA, Planning Design Manager</a:t>
            </a:r>
            <a:r>
              <a:rPr lang="en-US" dirty="0" smtClean="0"/>
              <a:t>, VHB </a:t>
            </a:r>
            <a:r>
              <a:rPr lang="en-US" dirty="0" err="1" smtClean="0"/>
              <a:t>MillerSellen</a:t>
            </a:r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868" y="1439927"/>
            <a:ext cx="6230114" cy="517764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400"/>
              </a:spcBef>
            </a:pPr>
            <a:r>
              <a:rPr lang="en-US" dirty="0" smtClean="0"/>
              <a:t>Communicate  and build consensus with stakeholders on the corridor and in surrounding communities. 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Communication includes listening.</a:t>
            </a:r>
          </a:p>
          <a:p>
            <a:pPr lvl="0">
              <a:spcBef>
                <a:spcPts val="400"/>
              </a:spcBef>
            </a:pPr>
            <a:r>
              <a:rPr lang="en-US" dirty="0" smtClean="0"/>
              <a:t>Participation and outreach includes public agency and departmental stakeholders . Align projects </a:t>
            </a:r>
            <a:br>
              <a:rPr lang="en-US" dirty="0" smtClean="0"/>
            </a:br>
            <a:r>
              <a:rPr lang="en-US" dirty="0" smtClean="0"/>
              <a:t>and priorities.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Building trust among parties with differing agendas takes time. Corridors have their own particular contexts, personalities and politics that make them unique and unsuited to a “boiler plate” approach.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Success depends on, identifying and encouraging community stakeholders who will become champions for implementing the Vision/Plan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pPr lvl="0"/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185170" y="179369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2: Public Participation</a:t>
            </a:r>
            <a:r>
              <a:rPr lang="en-US" sz="28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- Guiding Principles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\\flordata\projects\61571.00\reports\Planning\Community Workshop #1 presentation\Workshop Photos\West Ocala Community Mtg 1 1115.jpg"/>
          <p:cNvPicPr>
            <a:picLocks noChangeAspect="1" noChangeArrowheads="1"/>
          </p:cNvPicPr>
          <p:nvPr/>
        </p:nvPicPr>
        <p:blipFill>
          <a:blip r:embed="rId2" cstate="print"/>
          <a:srcRect l="15699" t="30923" r="38722" b="9461"/>
          <a:stretch>
            <a:fillRect/>
          </a:stretch>
        </p:blipFill>
        <p:spPr bwMode="auto">
          <a:xfrm>
            <a:off x="6746408" y="1483167"/>
            <a:ext cx="2163278" cy="1887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\\flordata\projects\61483.00 Ocala 2035 Planning\Planning\Vision Plan Document\links\photos\Leadership Group\100_2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1994" y="3599278"/>
            <a:ext cx="2156132" cy="143742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433" y="1140029"/>
            <a:ext cx="4197190" cy="5479135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pPr>
              <a:spcAft>
                <a:spcPts val="300"/>
              </a:spcAft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Create  Alternative  Concepts</a:t>
            </a:r>
          </a:p>
          <a:p>
            <a:pPr lvl="1"/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Construct a new contextual mosaic</a:t>
            </a:r>
          </a:p>
          <a:p>
            <a:pPr lvl="1"/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Consider the history</a:t>
            </a:r>
          </a:p>
          <a:p>
            <a:pPr lvl="1"/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Consider analogues</a:t>
            </a:r>
          </a:p>
          <a:p>
            <a:pPr lvl="1"/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Understand the opportunities, constraints or barriers</a:t>
            </a:r>
          </a:p>
          <a:p>
            <a:pPr>
              <a:spcBef>
                <a:spcPts val="400"/>
              </a:spcBef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Provide different perspectives</a:t>
            </a:r>
            <a:br>
              <a:rPr lang="en-US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and choices </a:t>
            </a:r>
          </a:p>
          <a:p>
            <a:pPr>
              <a:spcBef>
                <a:spcPts val="400"/>
              </a:spcBef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Describe &amp; visualize desired outcomes</a:t>
            </a: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Solve for the market conditions</a:t>
            </a:r>
          </a:p>
          <a:p>
            <a:pPr lvl="1"/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Short term</a:t>
            </a:r>
          </a:p>
          <a:p>
            <a:pPr lvl="1"/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Long term</a:t>
            </a:r>
          </a:p>
          <a:p>
            <a:pPr marL="228600" lvl="1" indent="-228600">
              <a:spcBef>
                <a:spcPts val="4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Identify catalysts for change</a:t>
            </a:r>
            <a:endParaRPr lang="en-US" sz="22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28600" lvl="1" indent="-228600">
              <a:spcBef>
                <a:spcPts val="4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Illustrate the Vision </a:t>
            </a:r>
          </a:p>
          <a:p>
            <a:pPr marL="228600" lvl="1" indent="-228600">
              <a:spcBef>
                <a:spcPts val="400"/>
              </a:spcBef>
              <a:spcAft>
                <a:spcPts val="3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Detail the Plan</a:t>
            </a:r>
          </a:p>
          <a:p>
            <a:pPr lvl="1">
              <a:buSzPct val="60000"/>
            </a:pPr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Short Term </a:t>
            </a:r>
          </a:p>
          <a:p>
            <a:pPr lvl="1">
              <a:buSzPct val="60000"/>
            </a:pPr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Mid term </a:t>
            </a:r>
          </a:p>
          <a:p>
            <a:pPr lvl="1">
              <a:buSzPct val="60000"/>
            </a:pPr>
            <a:r>
              <a:rPr lang="en-US" sz="1700" dirty="0" smtClean="0">
                <a:solidFill>
                  <a:schemeClr val="bg2">
                    <a:lumMod val="25000"/>
                  </a:schemeClr>
                </a:solidFill>
              </a:rPr>
              <a:t>Long term</a:t>
            </a:r>
            <a:endParaRPr lang="en-US" dirty="0"/>
          </a:p>
        </p:txBody>
      </p:sp>
      <p:pic>
        <p:nvPicPr>
          <p:cNvPr id="6" name="Picture 3" descr="C:\Users\gmcneill\Documents\working documents\Gulf breeze\Gulf breeze diagram 1_Page_1.png"/>
          <p:cNvPicPr>
            <a:picLocks noChangeAspect="1" noChangeArrowheads="1"/>
          </p:cNvPicPr>
          <p:nvPr/>
        </p:nvPicPr>
        <p:blipFill>
          <a:blip r:embed="rId2" cstate="print"/>
          <a:srcRect l="29865" b="8743"/>
          <a:stretch>
            <a:fillRect/>
          </a:stretch>
        </p:blipFill>
        <p:spPr bwMode="auto">
          <a:xfrm rot="10800000">
            <a:off x="6337975" y="1579418"/>
            <a:ext cx="2544766" cy="2142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:\Users\gmcneill\Documents\working documents\Gulf breeze\gulf breeze diagram 2_Page_2.jpg"/>
          <p:cNvPicPr>
            <a:picLocks noChangeAspect="1" noChangeArrowheads="1"/>
          </p:cNvPicPr>
          <p:nvPr/>
        </p:nvPicPr>
        <p:blipFill>
          <a:blip r:embed="rId3" cstate="print"/>
          <a:srcRect l="29465" t="9046" r="6679" b="28135"/>
          <a:stretch>
            <a:fillRect/>
          </a:stretch>
        </p:blipFill>
        <p:spPr bwMode="auto">
          <a:xfrm rot="10800000">
            <a:off x="4571494" y="3871356"/>
            <a:ext cx="4312693" cy="274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173295" y="16750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t="56303"/>
          <a:stretch>
            <a:fillRect/>
          </a:stretch>
        </p:blipFill>
        <p:spPr bwMode="auto">
          <a:xfrm>
            <a:off x="4538877" y="1231727"/>
            <a:ext cx="1909072" cy="1913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151" y="1009407"/>
            <a:ext cx="8015844" cy="5741718"/>
          </a:xfrm>
        </p:spPr>
        <p:txBody>
          <a:bodyPr>
            <a:normAutofit fontScale="92500"/>
          </a:bodyPr>
          <a:lstStyle/>
          <a:p>
            <a:pPr lvl="0">
              <a:spcBef>
                <a:spcPts val="600"/>
              </a:spcBef>
              <a:buNone/>
            </a:pPr>
            <a:endParaRPr lang="en-US" dirty="0" smtClean="0"/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US" dirty="0" smtClean="0"/>
              <a:t>Break the corridor into smaller pieces;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US" dirty="0" smtClean="0"/>
              <a:t>Articulate a vision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US" dirty="0" smtClean="0"/>
              <a:t>Identify the market forces that will drive value and become catalysts for change.</a:t>
            </a:r>
          </a:p>
          <a:p>
            <a:pPr lvl="0">
              <a:spcBef>
                <a:spcPts val="300"/>
              </a:spcBef>
              <a:spcAft>
                <a:spcPts val="500"/>
              </a:spcAft>
            </a:pPr>
            <a:r>
              <a:rPr lang="en-US" dirty="0" smtClean="0"/>
              <a:t>Strategies for the future  of the corridor should encourage multiple use not focused on retail</a:t>
            </a:r>
          </a:p>
          <a:p>
            <a:pPr>
              <a:spcBef>
                <a:spcPts val="300"/>
              </a:spcBef>
              <a:spcAft>
                <a:spcPts val="500"/>
              </a:spcAft>
            </a:pPr>
            <a:r>
              <a:rPr lang="en-US" dirty="0" smtClean="0"/>
              <a:t>Pedestrian safety, comfort and status must be enhanced throughout the corridor</a:t>
            </a:r>
          </a:p>
          <a:p>
            <a:pPr lvl="0">
              <a:spcBef>
                <a:spcPts val="300"/>
              </a:spcBef>
              <a:spcAft>
                <a:spcPts val="500"/>
              </a:spcAft>
            </a:pPr>
            <a:r>
              <a:rPr lang="en-US" dirty="0" smtClean="0"/>
              <a:t>Strategies for the future  of the corridor should create  destinations/ centers promoting the broader goals for creating places that are </a:t>
            </a:r>
            <a:r>
              <a:rPr lang="en-US" dirty="0" err="1" smtClean="0"/>
              <a:t>walkable</a:t>
            </a:r>
            <a:r>
              <a:rPr lang="en-US" dirty="0" smtClean="0"/>
              <a:t>, transit supportive, carbon reducing </a:t>
            </a:r>
            <a:br>
              <a:rPr lang="en-US" dirty="0" smtClean="0"/>
            </a:br>
            <a:r>
              <a:rPr lang="en-US" dirty="0" smtClean="0"/>
              <a:t>and energy efficient  </a:t>
            </a:r>
          </a:p>
          <a:p>
            <a:pPr lvl="0">
              <a:spcBef>
                <a:spcPts val="300"/>
              </a:spcBef>
              <a:spcAft>
                <a:spcPts val="500"/>
              </a:spcAft>
            </a:pPr>
            <a:r>
              <a:rPr lang="en-US" dirty="0" smtClean="0"/>
              <a:t>Create centers by by solving for the places in between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173295" y="127155"/>
            <a:ext cx="6106279" cy="76944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Alternatives &amp; Plan</a:t>
            </a:r>
            <a:b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Guiding Principles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flordata\projects\61622.00 Navy Blvd Design\reports\Second Public Workshop 10-11-11\power point\Navy Blvd Presentation\Images &amp; scans for slides wkshp#2\Pictur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685800"/>
            <a:ext cx="4243387" cy="602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\\flordata\projects\61622.00 Navy Blvd Design\graphics\FIGURES\Scans\Physical Constraint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898" t="2226" r="5305" b="7628"/>
          <a:stretch>
            <a:fillRect/>
          </a:stretch>
        </p:blipFill>
        <p:spPr>
          <a:xfrm>
            <a:off x="579496" y="1299555"/>
            <a:ext cx="3619030" cy="5329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\\flordata\projects\61622.00 Navy Blvd Design\reports\Second Public Workshop 10-11-11\power point\Navy Blvd Presentation\Images &amp; scans for slides wkshp#2\Presentation Aerial-500sc.jpg"/>
          <p:cNvPicPr>
            <a:picLocks noChangeAspect="1" noChangeArrowheads="1"/>
          </p:cNvPicPr>
          <p:nvPr/>
        </p:nvPicPr>
        <p:blipFill>
          <a:blip r:embed="rId4" cstate="print"/>
          <a:srcRect l="3472" t="2315" r="2778" b="7407"/>
          <a:stretch>
            <a:fillRect/>
          </a:stretch>
        </p:blipFill>
        <p:spPr bwMode="auto">
          <a:xfrm>
            <a:off x="591152" y="1299410"/>
            <a:ext cx="3676048" cy="5309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\\flordata\projects\61622.00 Navy Blvd Design\reports\Second Public Workshop 10-11-11\power point\Navy Blvd Presentation\Images &amp; scans for slides wkshp#2\Picture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1295400"/>
            <a:ext cx="3757981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\\flordata\projects\61622.00 Navy Blvd Design\reports\Second Public Workshop 10-11-11\power point\Navy Blvd Presentation\Images &amp; scans for slides wkshp#2\walking circles diagram SHT 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3565247" y="1601114"/>
            <a:ext cx="6035040" cy="4478731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9" name="Oval 8"/>
          <p:cNvSpPr/>
          <p:nvPr/>
        </p:nvSpPr>
        <p:spPr>
          <a:xfrm>
            <a:off x="3124200" y="1676400"/>
            <a:ext cx="914400" cy="914400"/>
          </a:xfrm>
          <a:prstGeom prst="ellipse">
            <a:avLst/>
          </a:prstGeom>
          <a:solidFill>
            <a:srgbClr val="FFFF00">
              <a:alpha val="26000"/>
            </a:srgbClr>
          </a:solidFill>
          <a:ln w="66675">
            <a:solidFill>
              <a:schemeClr val="accent6">
                <a:lumMod val="60000"/>
                <a:lumOff val="40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09800" y="1905000"/>
            <a:ext cx="914400" cy="914400"/>
          </a:xfrm>
          <a:prstGeom prst="ellipse">
            <a:avLst/>
          </a:prstGeom>
          <a:solidFill>
            <a:srgbClr val="FFFF00">
              <a:alpha val="26000"/>
            </a:srgbClr>
          </a:solidFill>
          <a:ln w="66675">
            <a:solidFill>
              <a:schemeClr val="accent6">
                <a:lumMod val="60000"/>
                <a:lumOff val="40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76400" y="2667000"/>
            <a:ext cx="914400" cy="914400"/>
          </a:xfrm>
          <a:prstGeom prst="ellipse">
            <a:avLst/>
          </a:prstGeom>
          <a:solidFill>
            <a:srgbClr val="FFFF00">
              <a:alpha val="26000"/>
            </a:srgbClr>
          </a:solidFill>
          <a:ln w="66675">
            <a:solidFill>
              <a:schemeClr val="accent6">
                <a:lumMod val="60000"/>
                <a:lumOff val="40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619250" y="3600450"/>
            <a:ext cx="914400" cy="914400"/>
          </a:xfrm>
          <a:prstGeom prst="ellipse">
            <a:avLst/>
          </a:prstGeom>
          <a:solidFill>
            <a:srgbClr val="FFFF00">
              <a:alpha val="26000"/>
            </a:srgbClr>
          </a:solidFill>
          <a:ln w="66675">
            <a:solidFill>
              <a:schemeClr val="accent6">
                <a:lumMod val="60000"/>
                <a:lumOff val="40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571625" y="4495800"/>
            <a:ext cx="914400" cy="914400"/>
          </a:xfrm>
          <a:prstGeom prst="ellipse">
            <a:avLst/>
          </a:prstGeom>
          <a:solidFill>
            <a:srgbClr val="FFFF00">
              <a:alpha val="26000"/>
            </a:srgbClr>
          </a:solidFill>
          <a:ln w="66675">
            <a:solidFill>
              <a:schemeClr val="accent6">
                <a:lumMod val="60000"/>
                <a:lumOff val="40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638300" y="5305425"/>
            <a:ext cx="914400" cy="914400"/>
          </a:xfrm>
          <a:prstGeom prst="ellipse">
            <a:avLst/>
          </a:prstGeom>
          <a:solidFill>
            <a:srgbClr val="FFFF00">
              <a:alpha val="26000"/>
            </a:srgbClr>
          </a:solidFill>
          <a:ln w="66675">
            <a:solidFill>
              <a:schemeClr val="accent6">
                <a:lumMod val="60000"/>
                <a:lumOff val="40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28800" y="5943600"/>
            <a:ext cx="914400" cy="914400"/>
          </a:xfrm>
          <a:prstGeom prst="ellipse">
            <a:avLst/>
          </a:prstGeom>
          <a:solidFill>
            <a:srgbClr val="FFFF00">
              <a:alpha val="26000"/>
            </a:srgbClr>
          </a:solidFill>
          <a:ln w="66675">
            <a:solidFill>
              <a:schemeClr val="accent6">
                <a:lumMod val="60000"/>
                <a:lumOff val="40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457200" y="2209800"/>
            <a:ext cx="3425186" cy="34303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6831874" y="1658983"/>
            <a:ext cx="1645920" cy="418011"/>
          </a:xfrm>
          <a:custGeom>
            <a:avLst/>
            <a:gdLst>
              <a:gd name="connsiteX0" fmla="*/ 0 w 1645920"/>
              <a:gd name="connsiteY0" fmla="*/ 418011 h 418011"/>
              <a:gd name="connsiteX1" fmla="*/ 182880 w 1645920"/>
              <a:gd name="connsiteY1" fmla="*/ 287383 h 418011"/>
              <a:gd name="connsiteX2" fmla="*/ 404949 w 1645920"/>
              <a:gd name="connsiteY2" fmla="*/ 222068 h 418011"/>
              <a:gd name="connsiteX3" fmla="*/ 679269 w 1645920"/>
              <a:gd name="connsiteY3" fmla="*/ 156754 h 418011"/>
              <a:gd name="connsiteX4" fmla="*/ 1632857 w 1645920"/>
              <a:gd name="connsiteY4" fmla="*/ 0 h 418011"/>
              <a:gd name="connsiteX5" fmla="*/ 1632857 w 1645920"/>
              <a:gd name="connsiteY5" fmla="*/ 0 h 418011"/>
              <a:gd name="connsiteX6" fmla="*/ 1632857 w 1645920"/>
              <a:gd name="connsiteY6" fmla="*/ 0 h 418011"/>
              <a:gd name="connsiteX7" fmla="*/ 1645920 w 1645920"/>
              <a:gd name="connsiteY7" fmla="*/ 0 h 41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45920" h="418011">
                <a:moveTo>
                  <a:pt x="0" y="418011"/>
                </a:moveTo>
                <a:cubicBezTo>
                  <a:pt x="57694" y="369025"/>
                  <a:pt x="115389" y="320040"/>
                  <a:pt x="182880" y="287383"/>
                </a:cubicBezTo>
                <a:cubicBezTo>
                  <a:pt x="250371" y="254726"/>
                  <a:pt x="322218" y="243840"/>
                  <a:pt x="404949" y="222068"/>
                </a:cubicBezTo>
                <a:cubicBezTo>
                  <a:pt x="487681" y="200297"/>
                  <a:pt x="474618" y="193765"/>
                  <a:pt x="679269" y="156754"/>
                </a:cubicBezTo>
                <a:cubicBezTo>
                  <a:pt x="883920" y="119743"/>
                  <a:pt x="1632857" y="0"/>
                  <a:pt x="1632857" y="0"/>
                </a:cubicBezTo>
                <a:lnTo>
                  <a:pt x="1632857" y="0"/>
                </a:lnTo>
                <a:lnTo>
                  <a:pt x="1632857" y="0"/>
                </a:lnTo>
                <a:lnTo>
                  <a:pt x="1645920" y="0"/>
                </a:lnTo>
              </a:path>
            </a:pathLst>
          </a:custGeom>
          <a:ln w="63500">
            <a:solidFill>
              <a:srgbClr val="C00000">
                <a:alpha val="62000"/>
              </a:srgb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217920" y="2560320"/>
            <a:ext cx="169817" cy="692331"/>
          </a:xfrm>
          <a:custGeom>
            <a:avLst/>
            <a:gdLst>
              <a:gd name="connsiteX0" fmla="*/ 0 w 169817"/>
              <a:gd name="connsiteY0" fmla="*/ 692331 h 692331"/>
              <a:gd name="connsiteX1" fmla="*/ 39189 w 169817"/>
              <a:gd name="connsiteY1" fmla="*/ 365760 h 692331"/>
              <a:gd name="connsiteX2" fmla="*/ 104503 w 169817"/>
              <a:gd name="connsiteY2" fmla="*/ 91440 h 692331"/>
              <a:gd name="connsiteX3" fmla="*/ 169817 w 169817"/>
              <a:gd name="connsiteY3" fmla="*/ 0 h 692331"/>
              <a:gd name="connsiteX4" fmla="*/ 169817 w 169817"/>
              <a:gd name="connsiteY4" fmla="*/ 0 h 692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17" h="692331">
                <a:moveTo>
                  <a:pt x="0" y="692331"/>
                </a:moveTo>
                <a:cubicBezTo>
                  <a:pt x="10886" y="579120"/>
                  <a:pt x="21772" y="465909"/>
                  <a:pt x="39189" y="365760"/>
                </a:cubicBezTo>
                <a:cubicBezTo>
                  <a:pt x="56606" y="265612"/>
                  <a:pt x="82732" y="152400"/>
                  <a:pt x="104503" y="91440"/>
                </a:cubicBezTo>
                <a:cubicBezTo>
                  <a:pt x="126274" y="30480"/>
                  <a:pt x="169817" y="0"/>
                  <a:pt x="169817" y="0"/>
                </a:cubicBezTo>
                <a:lnTo>
                  <a:pt x="169817" y="0"/>
                </a:lnTo>
              </a:path>
            </a:pathLst>
          </a:custGeom>
          <a:ln w="63500">
            <a:solidFill>
              <a:srgbClr val="FFC000">
                <a:alpha val="8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122126" y="3853543"/>
            <a:ext cx="30480" cy="925285"/>
          </a:xfrm>
          <a:custGeom>
            <a:avLst/>
            <a:gdLst>
              <a:gd name="connsiteX0" fmla="*/ 30480 w 30480"/>
              <a:gd name="connsiteY0" fmla="*/ 0 h 925285"/>
              <a:gd name="connsiteX1" fmla="*/ 4354 w 30480"/>
              <a:gd name="connsiteY1" fmla="*/ 339634 h 925285"/>
              <a:gd name="connsiteX2" fmla="*/ 4354 w 30480"/>
              <a:gd name="connsiteY2" fmla="*/ 574766 h 925285"/>
              <a:gd name="connsiteX3" fmla="*/ 4354 w 30480"/>
              <a:gd name="connsiteY3" fmla="*/ 875211 h 925285"/>
              <a:gd name="connsiteX4" fmla="*/ 17417 w 30480"/>
              <a:gd name="connsiteY4" fmla="*/ 875211 h 92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" h="925285">
                <a:moveTo>
                  <a:pt x="30480" y="0"/>
                </a:moveTo>
                <a:cubicBezTo>
                  <a:pt x="19594" y="121920"/>
                  <a:pt x="8708" y="243840"/>
                  <a:pt x="4354" y="339634"/>
                </a:cubicBezTo>
                <a:cubicBezTo>
                  <a:pt x="0" y="435428"/>
                  <a:pt x="4354" y="574766"/>
                  <a:pt x="4354" y="574766"/>
                </a:cubicBezTo>
                <a:cubicBezTo>
                  <a:pt x="4354" y="664029"/>
                  <a:pt x="2177" y="825137"/>
                  <a:pt x="4354" y="875211"/>
                </a:cubicBezTo>
                <a:cubicBezTo>
                  <a:pt x="6531" y="925285"/>
                  <a:pt x="11974" y="900248"/>
                  <a:pt x="17417" y="875211"/>
                </a:cubicBezTo>
              </a:path>
            </a:pathLst>
          </a:custGeom>
          <a:ln w="63500">
            <a:solidFill>
              <a:schemeClr val="tx2">
                <a:lumMod val="60000"/>
                <a:lumOff val="40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133012" y="4859383"/>
            <a:ext cx="280851" cy="1728651"/>
          </a:xfrm>
          <a:custGeom>
            <a:avLst/>
            <a:gdLst>
              <a:gd name="connsiteX0" fmla="*/ 6531 w 280851"/>
              <a:gd name="connsiteY0" fmla="*/ 0 h 1728651"/>
              <a:gd name="connsiteX1" fmla="*/ 6531 w 280851"/>
              <a:gd name="connsiteY1" fmla="*/ 352697 h 1728651"/>
              <a:gd name="connsiteX2" fmla="*/ 45719 w 280851"/>
              <a:gd name="connsiteY2" fmla="*/ 600891 h 1728651"/>
              <a:gd name="connsiteX3" fmla="*/ 111034 w 280851"/>
              <a:gd name="connsiteY3" fmla="*/ 940526 h 1728651"/>
              <a:gd name="connsiteX4" fmla="*/ 215537 w 280851"/>
              <a:gd name="connsiteY4" fmla="*/ 1449977 h 1728651"/>
              <a:gd name="connsiteX5" fmla="*/ 267788 w 280851"/>
              <a:gd name="connsiteY5" fmla="*/ 1593668 h 1728651"/>
              <a:gd name="connsiteX6" fmla="*/ 280851 w 280851"/>
              <a:gd name="connsiteY6" fmla="*/ 1711234 h 1728651"/>
              <a:gd name="connsiteX7" fmla="*/ 267788 w 280851"/>
              <a:gd name="connsiteY7" fmla="*/ 1698171 h 1728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0851" h="1728651">
                <a:moveTo>
                  <a:pt x="6531" y="0"/>
                </a:moveTo>
                <a:cubicBezTo>
                  <a:pt x="3265" y="126274"/>
                  <a:pt x="0" y="252549"/>
                  <a:pt x="6531" y="352697"/>
                </a:cubicBezTo>
                <a:cubicBezTo>
                  <a:pt x="13062" y="452846"/>
                  <a:pt x="28302" y="502920"/>
                  <a:pt x="45719" y="600891"/>
                </a:cubicBezTo>
                <a:cubicBezTo>
                  <a:pt x="63136" y="698862"/>
                  <a:pt x="82731" y="799012"/>
                  <a:pt x="111034" y="940526"/>
                </a:cubicBezTo>
                <a:cubicBezTo>
                  <a:pt x="139337" y="1082040"/>
                  <a:pt x="189411" y="1341120"/>
                  <a:pt x="215537" y="1449977"/>
                </a:cubicBezTo>
                <a:cubicBezTo>
                  <a:pt x="241663" y="1558834"/>
                  <a:pt x="256902" y="1550125"/>
                  <a:pt x="267788" y="1593668"/>
                </a:cubicBezTo>
                <a:cubicBezTo>
                  <a:pt x="278674" y="1637211"/>
                  <a:pt x="280851" y="1693817"/>
                  <a:pt x="280851" y="1711234"/>
                </a:cubicBezTo>
                <a:cubicBezTo>
                  <a:pt x="280851" y="1728651"/>
                  <a:pt x="274319" y="1713411"/>
                  <a:pt x="267788" y="1698171"/>
                </a:cubicBezTo>
              </a:path>
            </a:pathLst>
          </a:custGeom>
          <a:ln w="63500">
            <a:solidFill>
              <a:schemeClr val="accent4">
                <a:lumMod val="75000"/>
                <a:alpha val="69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514600" y="2057400"/>
            <a:ext cx="1524000" cy="457201"/>
          </a:xfrm>
          <a:custGeom>
            <a:avLst/>
            <a:gdLst>
              <a:gd name="connsiteX0" fmla="*/ 0 w 1645920"/>
              <a:gd name="connsiteY0" fmla="*/ 418011 h 418011"/>
              <a:gd name="connsiteX1" fmla="*/ 182880 w 1645920"/>
              <a:gd name="connsiteY1" fmla="*/ 287383 h 418011"/>
              <a:gd name="connsiteX2" fmla="*/ 404949 w 1645920"/>
              <a:gd name="connsiteY2" fmla="*/ 222068 h 418011"/>
              <a:gd name="connsiteX3" fmla="*/ 679269 w 1645920"/>
              <a:gd name="connsiteY3" fmla="*/ 156754 h 418011"/>
              <a:gd name="connsiteX4" fmla="*/ 1632857 w 1645920"/>
              <a:gd name="connsiteY4" fmla="*/ 0 h 418011"/>
              <a:gd name="connsiteX5" fmla="*/ 1632857 w 1645920"/>
              <a:gd name="connsiteY5" fmla="*/ 0 h 418011"/>
              <a:gd name="connsiteX6" fmla="*/ 1632857 w 1645920"/>
              <a:gd name="connsiteY6" fmla="*/ 0 h 418011"/>
              <a:gd name="connsiteX7" fmla="*/ 1645920 w 1645920"/>
              <a:gd name="connsiteY7" fmla="*/ 0 h 41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45920" h="418011">
                <a:moveTo>
                  <a:pt x="0" y="418011"/>
                </a:moveTo>
                <a:cubicBezTo>
                  <a:pt x="57694" y="369025"/>
                  <a:pt x="115389" y="320040"/>
                  <a:pt x="182880" y="287383"/>
                </a:cubicBezTo>
                <a:cubicBezTo>
                  <a:pt x="250371" y="254726"/>
                  <a:pt x="322218" y="243840"/>
                  <a:pt x="404949" y="222068"/>
                </a:cubicBezTo>
                <a:cubicBezTo>
                  <a:pt x="487681" y="200297"/>
                  <a:pt x="474618" y="193765"/>
                  <a:pt x="679269" y="156754"/>
                </a:cubicBezTo>
                <a:cubicBezTo>
                  <a:pt x="883920" y="119743"/>
                  <a:pt x="1632857" y="0"/>
                  <a:pt x="1632857" y="0"/>
                </a:cubicBezTo>
                <a:lnTo>
                  <a:pt x="1632857" y="0"/>
                </a:lnTo>
                <a:lnTo>
                  <a:pt x="1632857" y="0"/>
                </a:lnTo>
                <a:lnTo>
                  <a:pt x="1645920" y="0"/>
                </a:lnTo>
              </a:path>
            </a:pathLst>
          </a:custGeom>
          <a:ln w="63500">
            <a:solidFill>
              <a:srgbClr val="C00000">
                <a:alpha val="62000"/>
              </a:srgb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057401" y="3048000"/>
            <a:ext cx="152400" cy="539931"/>
          </a:xfrm>
          <a:custGeom>
            <a:avLst/>
            <a:gdLst>
              <a:gd name="connsiteX0" fmla="*/ 0 w 169817"/>
              <a:gd name="connsiteY0" fmla="*/ 692331 h 692331"/>
              <a:gd name="connsiteX1" fmla="*/ 39189 w 169817"/>
              <a:gd name="connsiteY1" fmla="*/ 365760 h 692331"/>
              <a:gd name="connsiteX2" fmla="*/ 104503 w 169817"/>
              <a:gd name="connsiteY2" fmla="*/ 91440 h 692331"/>
              <a:gd name="connsiteX3" fmla="*/ 169817 w 169817"/>
              <a:gd name="connsiteY3" fmla="*/ 0 h 692331"/>
              <a:gd name="connsiteX4" fmla="*/ 169817 w 169817"/>
              <a:gd name="connsiteY4" fmla="*/ 0 h 692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17" h="692331">
                <a:moveTo>
                  <a:pt x="0" y="692331"/>
                </a:moveTo>
                <a:cubicBezTo>
                  <a:pt x="10886" y="579120"/>
                  <a:pt x="21772" y="465909"/>
                  <a:pt x="39189" y="365760"/>
                </a:cubicBezTo>
                <a:cubicBezTo>
                  <a:pt x="56606" y="265612"/>
                  <a:pt x="82732" y="152400"/>
                  <a:pt x="104503" y="91440"/>
                </a:cubicBezTo>
                <a:cubicBezTo>
                  <a:pt x="126274" y="30480"/>
                  <a:pt x="169817" y="0"/>
                  <a:pt x="169817" y="0"/>
                </a:cubicBezTo>
                <a:lnTo>
                  <a:pt x="169817" y="0"/>
                </a:lnTo>
              </a:path>
            </a:pathLst>
          </a:custGeom>
          <a:ln w="63500">
            <a:solidFill>
              <a:srgbClr val="FFC000">
                <a:alpha val="8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965961" y="4114801"/>
            <a:ext cx="45719" cy="685800"/>
          </a:xfrm>
          <a:custGeom>
            <a:avLst/>
            <a:gdLst>
              <a:gd name="connsiteX0" fmla="*/ 30480 w 30480"/>
              <a:gd name="connsiteY0" fmla="*/ 0 h 925285"/>
              <a:gd name="connsiteX1" fmla="*/ 4354 w 30480"/>
              <a:gd name="connsiteY1" fmla="*/ 339634 h 925285"/>
              <a:gd name="connsiteX2" fmla="*/ 4354 w 30480"/>
              <a:gd name="connsiteY2" fmla="*/ 574766 h 925285"/>
              <a:gd name="connsiteX3" fmla="*/ 4354 w 30480"/>
              <a:gd name="connsiteY3" fmla="*/ 875211 h 925285"/>
              <a:gd name="connsiteX4" fmla="*/ 17417 w 30480"/>
              <a:gd name="connsiteY4" fmla="*/ 875211 h 92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" h="925285">
                <a:moveTo>
                  <a:pt x="30480" y="0"/>
                </a:moveTo>
                <a:cubicBezTo>
                  <a:pt x="19594" y="121920"/>
                  <a:pt x="8708" y="243840"/>
                  <a:pt x="4354" y="339634"/>
                </a:cubicBezTo>
                <a:cubicBezTo>
                  <a:pt x="0" y="435428"/>
                  <a:pt x="4354" y="574766"/>
                  <a:pt x="4354" y="574766"/>
                </a:cubicBezTo>
                <a:cubicBezTo>
                  <a:pt x="4354" y="664029"/>
                  <a:pt x="2177" y="825137"/>
                  <a:pt x="4354" y="875211"/>
                </a:cubicBezTo>
                <a:cubicBezTo>
                  <a:pt x="6531" y="925285"/>
                  <a:pt x="11974" y="900248"/>
                  <a:pt x="17417" y="875211"/>
                </a:cubicBezTo>
              </a:path>
            </a:pathLst>
          </a:custGeom>
          <a:ln w="63500">
            <a:solidFill>
              <a:schemeClr val="tx2">
                <a:lumMod val="60000"/>
                <a:lumOff val="40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981201" y="4876801"/>
            <a:ext cx="228600" cy="1676400"/>
          </a:xfrm>
          <a:custGeom>
            <a:avLst/>
            <a:gdLst>
              <a:gd name="connsiteX0" fmla="*/ 6531 w 280851"/>
              <a:gd name="connsiteY0" fmla="*/ 0 h 1728651"/>
              <a:gd name="connsiteX1" fmla="*/ 6531 w 280851"/>
              <a:gd name="connsiteY1" fmla="*/ 352697 h 1728651"/>
              <a:gd name="connsiteX2" fmla="*/ 45719 w 280851"/>
              <a:gd name="connsiteY2" fmla="*/ 600891 h 1728651"/>
              <a:gd name="connsiteX3" fmla="*/ 111034 w 280851"/>
              <a:gd name="connsiteY3" fmla="*/ 940526 h 1728651"/>
              <a:gd name="connsiteX4" fmla="*/ 215537 w 280851"/>
              <a:gd name="connsiteY4" fmla="*/ 1449977 h 1728651"/>
              <a:gd name="connsiteX5" fmla="*/ 267788 w 280851"/>
              <a:gd name="connsiteY5" fmla="*/ 1593668 h 1728651"/>
              <a:gd name="connsiteX6" fmla="*/ 280851 w 280851"/>
              <a:gd name="connsiteY6" fmla="*/ 1711234 h 1728651"/>
              <a:gd name="connsiteX7" fmla="*/ 267788 w 280851"/>
              <a:gd name="connsiteY7" fmla="*/ 1698171 h 1728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0851" h="1728651">
                <a:moveTo>
                  <a:pt x="6531" y="0"/>
                </a:moveTo>
                <a:cubicBezTo>
                  <a:pt x="3265" y="126274"/>
                  <a:pt x="0" y="252549"/>
                  <a:pt x="6531" y="352697"/>
                </a:cubicBezTo>
                <a:cubicBezTo>
                  <a:pt x="13062" y="452846"/>
                  <a:pt x="28302" y="502920"/>
                  <a:pt x="45719" y="600891"/>
                </a:cubicBezTo>
                <a:cubicBezTo>
                  <a:pt x="63136" y="698862"/>
                  <a:pt x="82731" y="799012"/>
                  <a:pt x="111034" y="940526"/>
                </a:cubicBezTo>
                <a:cubicBezTo>
                  <a:pt x="139337" y="1082040"/>
                  <a:pt x="189411" y="1341120"/>
                  <a:pt x="215537" y="1449977"/>
                </a:cubicBezTo>
                <a:cubicBezTo>
                  <a:pt x="241663" y="1558834"/>
                  <a:pt x="256902" y="1550125"/>
                  <a:pt x="267788" y="1593668"/>
                </a:cubicBezTo>
                <a:cubicBezTo>
                  <a:pt x="278674" y="1637211"/>
                  <a:pt x="280851" y="1693817"/>
                  <a:pt x="280851" y="1711234"/>
                </a:cubicBezTo>
                <a:cubicBezTo>
                  <a:pt x="280851" y="1728651"/>
                  <a:pt x="274319" y="1713411"/>
                  <a:pt x="267788" y="1698171"/>
                </a:cubicBezTo>
              </a:path>
            </a:pathLst>
          </a:custGeom>
          <a:ln w="63500">
            <a:solidFill>
              <a:schemeClr val="accent4">
                <a:lumMod val="75000"/>
                <a:alpha val="69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4343400" y="1752600"/>
            <a:ext cx="3808499" cy="381428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858000" y="5943600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7030A0"/>
                </a:solidFill>
              </a:rPr>
              <a:t>Section A</a:t>
            </a:r>
            <a:endParaRPr lang="en-US" sz="2000" b="1" i="1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34200" y="3962400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</a:rPr>
              <a:t>Section B</a:t>
            </a:r>
            <a:endParaRPr lang="en-US" sz="2000" b="1" i="1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58000" y="2819400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C</a:t>
            </a:r>
            <a:endParaRPr lang="en-US" sz="2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81800" y="1066800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CC41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D</a:t>
            </a:r>
            <a:endParaRPr lang="en-US" sz="2000" b="1" i="1" dirty="0">
              <a:solidFill>
                <a:srgbClr val="CC41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43200" y="5791200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7030A0"/>
                </a:solidFill>
              </a:rPr>
              <a:t>Section A</a:t>
            </a:r>
            <a:endParaRPr lang="en-US" sz="2000" b="1" i="1" dirty="0">
              <a:solidFill>
                <a:srgbClr val="7030A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14600" y="4267200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</a:rPr>
              <a:t>Section B</a:t>
            </a:r>
            <a:endParaRPr lang="en-US" sz="2000" b="1" i="1" dirty="0">
              <a:solidFill>
                <a:schemeClr val="tx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90800" y="3200400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C</a:t>
            </a:r>
            <a:endParaRPr lang="en-US" sz="2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14600" y="1600200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CC41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D</a:t>
            </a:r>
            <a:endParaRPr lang="en-US" sz="2000" b="1" i="1" dirty="0">
              <a:solidFill>
                <a:srgbClr val="CC41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itle 3"/>
          <p:cNvSpPr txBox="1">
            <a:spLocks/>
          </p:cNvSpPr>
          <p:nvPr/>
        </p:nvSpPr>
        <p:spPr>
          <a:xfrm>
            <a:off x="1173295" y="19125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flordata\projects\61622.00 Navy Blvd Design\reports\Second Public Workshop 10-11-11\power point\Navy Blvd Presentation\Images &amp; scans for slides wkshp#2\Presentation Aerial-500sc.jpg"/>
          <p:cNvPicPr>
            <a:picLocks noChangeAspect="1" noChangeArrowheads="1"/>
          </p:cNvPicPr>
          <p:nvPr/>
        </p:nvPicPr>
        <p:blipFill>
          <a:blip r:embed="rId2" cstate="print"/>
          <a:srcRect l="3472" t="2315" r="2778" b="7407"/>
          <a:stretch>
            <a:fillRect/>
          </a:stretch>
        </p:blipFill>
        <p:spPr bwMode="auto">
          <a:xfrm>
            <a:off x="591152" y="1299410"/>
            <a:ext cx="3676048" cy="5309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" name="Freeform 52"/>
          <p:cNvSpPr/>
          <p:nvPr/>
        </p:nvSpPr>
        <p:spPr>
          <a:xfrm>
            <a:off x="1981201" y="4876801"/>
            <a:ext cx="228600" cy="1676400"/>
          </a:xfrm>
          <a:custGeom>
            <a:avLst/>
            <a:gdLst>
              <a:gd name="connsiteX0" fmla="*/ 6531 w 280851"/>
              <a:gd name="connsiteY0" fmla="*/ 0 h 1728651"/>
              <a:gd name="connsiteX1" fmla="*/ 6531 w 280851"/>
              <a:gd name="connsiteY1" fmla="*/ 352697 h 1728651"/>
              <a:gd name="connsiteX2" fmla="*/ 45719 w 280851"/>
              <a:gd name="connsiteY2" fmla="*/ 600891 h 1728651"/>
              <a:gd name="connsiteX3" fmla="*/ 111034 w 280851"/>
              <a:gd name="connsiteY3" fmla="*/ 940526 h 1728651"/>
              <a:gd name="connsiteX4" fmla="*/ 215537 w 280851"/>
              <a:gd name="connsiteY4" fmla="*/ 1449977 h 1728651"/>
              <a:gd name="connsiteX5" fmla="*/ 267788 w 280851"/>
              <a:gd name="connsiteY5" fmla="*/ 1593668 h 1728651"/>
              <a:gd name="connsiteX6" fmla="*/ 280851 w 280851"/>
              <a:gd name="connsiteY6" fmla="*/ 1711234 h 1728651"/>
              <a:gd name="connsiteX7" fmla="*/ 267788 w 280851"/>
              <a:gd name="connsiteY7" fmla="*/ 1698171 h 1728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0851" h="1728651">
                <a:moveTo>
                  <a:pt x="6531" y="0"/>
                </a:moveTo>
                <a:cubicBezTo>
                  <a:pt x="3265" y="126274"/>
                  <a:pt x="0" y="252549"/>
                  <a:pt x="6531" y="352697"/>
                </a:cubicBezTo>
                <a:cubicBezTo>
                  <a:pt x="13062" y="452846"/>
                  <a:pt x="28302" y="502920"/>
                  <a:pt x="45719" y="600891"/>
                </a:cubicBezTo>
                <a:cubicBezTo>
                  <a:pt x="63136" y="698862"/>
                  <a:pt x="82731" y="799012"/>
                  <a:pt x="111034" y="940526"/>
                </a:cubicBezTo>
                <a:cubicBezTo>
                  <a:pt x="139337" y="1082040"/>
                  <a:pt x="189411" y="1341120"/>
                  <a:pt x="215537" y="1449977"/>
                </a:cubicBezTo>
                <a:cubicBezTo>
                  <a:pt x="241663" y="1558834"/>
                  <a:pt x="256902" y="1550125"/>
                  <a:pt x="267788" y="1593668"/>
                </a:cubicBezTo>
                <a:cubicBezTo>
                  <a:pt x="278674" y="1637211"/>
                  <a:pt x="280851" y="1693817"/>
                  <a:pt x="280851" y="1711234"/>
                </a:cubicBezTo>
                <a:cubicBezTo>
                  <a:pt x="280851" y="1728651"/>
                  <a:pt x="274319" y="1713411"/>
                  <a:pt x="267788" y="1698171"/>
                </a:cubicBezTo>
              </a:path>
            </a:pathLst>
          </a:custGeom>
          <a:ln w="63500">
            <a:solidFill>
              <a:schemeClr val="accent4">
                <a:lumMod val="75000"/>
                <a:alpha val="69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\\flordata\projects\61622.00 Navy Blvd Design\reports\Second Public Workshop 10-11-11\power point\Navy Blvd Presentation\Images &amp; scans for slides wkshp#2\Pictur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685800"/>
            <a:ext cx="4243387" cy="602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\\flordata\projects\61622.00 Navy Blvd Design\reports\Second Public Workshop 10-11-11\power point\Navy Blvd Presentation\Images &amp; scans for slides wkshp#2\walking circles diagram SHT 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AFF"/>
              </a:clrFrom>
              <a:clrTo>
                <a:srgbClr val="FF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3565247" y="1601114"/>
            <a:ext cx="6035040" cy="4478731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8" name="Freeform 17"/>
          <p:cNvSpPr/>
          <p:nvPr/>
        </p:nvSpPr>
        <p:spPr>
          <a:xfrm>
            <a:off x="6816365" y="1409252"/>
            <a:ext cx="1636591" cy="756303"/>
          </a:xfrm>
          <a:custGeom>
            <a:avLst/>
            <a:gdLst>
              <a:gd name="connsiteX0" fmla="*/ 57771 w 1656313"/>
              <a:gd name="connsiteY0" fmla="*/ 333487 h 756303"/>
              <a:gd name="connsiteX1" fmla="*/ 219136 w 1656313"/>
              <a:gd name="connsiteY1" fmla="*/ 279699 h 756303"/>
              <a:gd name="connsiteX2" fmla="*/ 251409 w 1656313"/>
              <a:gd name="connsiteY2" fmla="*/ 268941 h 756303"/>
              <a:gd name="connsiteX3" fmla="*/ 283682 w 1656313"/>
              <a:gd name="connsiteY3" fmla="*/ 258183 h 756303"/>
              <a:gd name="connsiteX4" fmla="*/ 348228 w 1656313"/>
              <a:gd name="connsiteY4" fmla="*/ 215153 h 756303"/>
              <a:gd name="connsiteX5" fmla="*/ 380501 w 1656313"/>
              <a:gd name="connsiteY5" fmla="*/ 193637 h 756303"/>
              <a:gd name="connsiteX6" fmla="*/ 445047 w 1656313"/>
              <a:gd name="connsiteY6" fmla="*/ 172122 h 756303"/>
              <a:gd name="connsiteX7" fmla="*/ 563381 w 1656313"/>
              <a:gd name="connsiteY7" fmla="*/ 150607 h 756303"/>
              <a:gd name="connsiteX8" fmla="*/ 692473 w 1656313"/>
              <a:gd name="connsiteY8" fmla="*/ 129092 h 756303"/>
              <a:gd name="connsiteX9" fmla="*/ 800049 w 1656313"/>
              <a:gd name="connsiteY9" fmla="*/ 96819 h 756303"/>
              <a:gd name="connsiteX10" fmla="*/ 832322 w 1656313"/>
              <a:gd name="connsiteY10" fmla="*/ 86061 h 756303"/>
              <a:gd name="connsiteX11" fmla="*/ 896868 w 1656313"/>
              <a:gd name="connsiteY11" fmla="*/ 75303 h 756303"/>
              <a:gd name="connsiteX12" fmla="*/ 1187324 w 1656313"/>
              <a:gd name="connsiteY12" fmla="*/ 53788 h 756303"/>
              <a:gd name="connsiteX13" fmla="*/ 1262628 w 1656313"/>
              <a:gd name="connsiteY13" fmla="*/ 32273 h 756303"/>
              <a:gd name="connsiteX14" fmla="*/ 1348689 w 1656313"/>
              <a:gd name="connsiteY14" fmla="*/ 21515 h 756303"/>
              <a:gd name="connsiteX15" fmla="*/ 1488539 w 1656313"/>
              <a:gd name="connsiteY15" fmla="*/ 0 h 756303"/>
              <a:gd name="connsiteX16" fmla="*/ 1520811 w 1656313"/>
              <a:gd name="connsiteY16" fmla="*/ 10757 h 756303"/>
              <a:gd name="connsiteX17" fmla="*/ 1563842 w 1656313"/>
              <a:gd name="connsiteY17" fmla="*/ 96819 h 756303"/>
              <a:gd name="connsiteX18" fmla="*/ 1596115 w 1656313"/>
              <a:gd name="connsiteY18" fmla="*/ 193637 h 756303"/>
              <a:gd name="connsiteX19" fmla="*/ 1617630 w 1656313"/>
              <a:gd name="connsiteY19" fmla="*/ 258183 h 756303"/>
              <a:gd name="connsiteX20" fmla="*/ 1628388 w 1656313"/>
              <a:gd name="connsiteY20" fmla="*/ 290456 h 756303"/>
              <a:gd name="connsiteX21" fmla="*/ 1585357 w 1656313"/>
              <a:gd name="connsiteY21" fmla="*/ 419548 h 756303"/>
              <a:gd name="connsiteX22" fmla="*/ 1553084 w 1656313"/>
              <a:gd name="connsiteY22" fmla="*/ 441063 h 756303"/>
              <a:gd name="connsiteX23" fmla="*/ 1423993 w 1656313"/>
              <a:gd name="connsiteY23" fmla="*/ 430306 h 756303"/>
              <a:gd name="connsiteX24" fmla="*/ 1090506 w 1656313"/>
              <a:gd name="connsiteY24" fmla="*/ 451821 h 756303"/>
              <a:gd name="connsiteX25" fmla="*/ 896868 w 1656313"/>
              <a:gd name="connsiteY25" fmla="*/ 473336 h 756303"/>
              <a:gd name="connsiteX26" fmla="*/ 767776 w 1656313"/>
              <a:gd name="connsiteY26" fmla="*/ 494852 h 756303"/>
              <a:gd name="connsiteX27" fmla="*/ 660200 w 1656313"/>
              <a:gd name="connsiteY27" fmla="*/ 527124 h 756303"/>
              <a:gd name="connsiteX28" fmla="*/ 617169 w 1656313"/>
              <a:gd name="connsiteY28" fmla="*/ 537882 h 756303"/>
              <a:gd name="connsiteX29" fmla="*/ 552623 w 1656313"/>
              <a:gd name="connsiteY29" fmla="*/ 559397 h 756303"/>
              <a:gd name="connsiteX30" fmla="*/ 498835 w 1656313"/>
              <a:gd name="connsiteY30" fmla="*/ 570155 h 756303"/>
              <a:gd name="connsiteX31" fmla="*/ 423531 w 1656313"/>
              <a:gd name="connsiteY31" fmla="*/ 580913 h 756303"/>
              <a:gd name="connsiteX32" fmla="*/ 380501 w 1656313"/>
              <a:gd name="connsiteY32" fmla="*/ 591670 h 756303"/>
              <a:gd name="connsiteX33" fmla="*/ 326713 w 1656313"/>
              <a:gd name="connsiteY33" fmla="*/ 602428 h 756303"/>
              <a:gd name="connsiteX34" fmla="*/ 262167 w 1656313"/>
              <a:gd name="connsiteY34" fmla="*/ 623943 h 756303"/>
              <a:gd name="connsiteX35" fmla="*/ 208379 w 1656313"/>
              <a:gd name="connsiteY35" fmla="*/ 666974 h 756303"/>
              <a:gd name="connsiteX36" fmla="*/ 165348 w 1656313"/>
              <a:gd name="connsiteY36" fmla="*/ 720762 h 756303"/>
              <a:gd name="connsiteX37" fmla="*/ 100802 w 1656313"/>
              <a:gd name="connsiteY37" fmla="*/ 753035 h 756303"/>
              <a:gd name="connsiteX38" fmla="*/ 36256 w 1656313"/>
              <a:gd name="connsiteY38" fmla="*/ 677732 h 756303"/>
              <a:gd name="connsiteX39" fmla="*/ 25499 w 1656313"/>
              <a:gd name="connsiteY39" fmla="*/ 645459 h 756303"/>
              <a:gd name="connsiteX40" fmla="*/ 25499 w 1656313"/>
              <a:gd name="connsiteY40" fmla="*/ 355002 h 756303"/>
              <a:gd name="connsiteX41" fmla="*/ 57771 w 1656313"/>
              <a:gd name="connsiteY41" fmla="*/ 333487 h 756303"/>
              <a:gd name="connsiteX0" fmla="*/ 57771 w 1656313"/>
              <a:gd name="connsiteY0" fmla="*/ 333487 h 756303"/>
              <a:gd name="connsiteX1" fmla="*/ 219136 w 1656313"/>
              <a:gd name="connsiteY1" fmla="*/ 279699 h 756303"/>
              <a:gd name="connsiteX2" fmla="*/ 251409 w 1656313"/>
              <a:gd name="connsiteY2" fmla="*/ 268941 h 756303"/>
              <a:gd name="connsiteX3" fmla="*/ 283682 w 1656313"/>
              <a:gd name="connsiteY3" fmla="*/ 258183 h 756303"/>
              <a:gd name="connsiteX4" fmla="*/ 348228 w 1656313"/>
              <a:gd name="connsiteY4" fmla="*/ 215153 h 756303"/>
              <a:gd name="connsiteX5" fmla="*/ 380501 w 1656313"/>
              <a:gd name="connsiteY5" fmla="*/ 193637 h 756303"/>
              <a:gd name="connsiteX6" fmla="*/ 445047 w 1656313"/>
              <a:gd name="connsiteY6" fmla="*/ 172122 h 756303"/>
              <a:gd name="connsiteX7" fmla="*/ 563381 w 1656313"/>
              <a:gd name="connsiteY7" fmla="*/ 150607 h 756303"/>
              <a:gd name="connsiteX8" fmla="*/ 692473 w 1656313"/>
              <a:gd name="connsiteY8" fmla="*/ 129092 h 756303"/>
              <a:gd name="connsiteX9" fmla="*/ 800049 w 1656313"/>
              <a:gd name="connsiteY9" fmla="*/ 96819 h 756303"/>
              <a:gd name="connsiteX10" fmla="*/ 832322 w 1656313"/>
              <a:gd name="connsiteY10" fmla="*/ 86061 h 756303"/>
              <a:gd name="connsiteX11" fmla="*/ 896868 w 1656313"/>
              <a:gd name="connsiteY11" fmla="*/ 75303 h 756303"/>
              <a:gd name="connsiteX12" fmla="*/ 1187324 w 1656313"/>
              <a:gd name="connsiteY12" fmla="*/ 53788 h 756303"/>
              <a:gd name="connsiteX13" fmla="*/ 1262628 w 1656313"/>
              <a:gd name="connsiteY13" fmla="*/ 32273 h 756303"/>
              <a:gd name="connsiteX14" fmla="*/ 1348689 w 1656313"/>
              <a:gd name="connsiteY14" fmla="*/ 21515 h 756303"/>
              <a:gd name="connsiteX15" fmla="*/ 1488539 w 1656313"/>
              <a:gd name="connsiteY15" fmla="*/ 0 h 756303"/>
              <a:gd name="connsiteX16" fmla="*/ 1520811 w 1656313"/>
              <a:gd name="connsiteY16" fmla="*/ 10757 h 756303"/>
              <a:gd name="connsiteX17" fmla="*/ 1563842 w 1656313"/>
              <a:gd name="connsiteY17" fmla="*/ 96819 h 756303"/>
              <a:gd name="connsiteX18" fmla="*/ 1596115 w 1656313"/>
              <a:gd name="connsiteY18" fmla="*/ 193637 h 756303"/>
              <a:gd name="connsiteX19" fmla="*/ 1617630 w 1656313"/>
              <a:gd name="connsiteY19" fmla="*/ 258183 h 756303"/>
              <a:gd name="connsiteX20" fmla="*/ 1628388 w 1656313"/>
              <a:gd name="connsiteY20" fmla="*/ 290456 h 756303"/>
              <a:gd name="connsiteX21" fmla="*/ 1585357 w 1656313"/>
              <a:gd name="connsiteY21" fmla="*/ 419548 h 756303"/>
              <a:gd name="connsiteX22" fmla="*/ 1489435 w 1656313"/>
              <a:gd name="connsiteY22" fmla="*/ 419548 h 756303"/>
              <a:gd name="connsiteX23" fmla="*/ 1423993 w 1656313"/>
              <a:gd name="connsiteY23" fmla="*/ 430306 h 756303"/>
              <a:gd name="connsiteX24" fmla="*/ 1090506 w 1656313"/>
              <a:gd name="connsiteY24" fmla="*/ 451821 h 756303"/>
              <a:gd name="connsiteX25" fmla="*/ 896868 w 1656313"/>
              <a:gd name="connsiteY25" fmla="*/ 473336 h 756303"/>
              <a:gd name="connsiteX26" fmla="*/ 767776 w 1656313"/>
              <a:gd name="connsiteY26" fmla="*/ 494852 h 756303"/>
              <a:gd name="connsiteX27" fmla="*/ 660200 w 1656313"/>
              <a:gd name="connsiteY27" fmla="*/ 527124 h 756303"/>
              <a:gd name="connsiteX28" fmla="*/ 617169 w 1656313"/>
              <a:gd name="connsiteY28" fmla="*/ 537882 h 756303"/>
              <a:gd name="connsiteX29" fmla="*/ 552623 w 1656313"/>
              <a:gd name="connsiteY29" fmla="*/ 559397 h 756303"/>
              <a:gd name="connsiteX30" fmla="*/ 498835 w 1656313"/>
              <a:gd name="connsiteY30" fmla="*/ 570155 h 756303"/>
              <a:gd name="connsiteX31" fmla="*/ 423531 w 1656313"/>
              <a:gd name="connsiteY31" fmla="*/ 580913 h 756303"/>
              <a:gd name="connsiteX32" fmla="*/ 380501 w 1656313"/>
              <a:gd name="connsiteY32" fmla="*/ 591670 h 756303"/>
              <a:gd name="connsiteX33" fmla="*/ 326713 w 1656313"/>
              <a:gd name="connsiteY33" fmla="*/ 602428 h 756303"/>
              <a:gd name="connsiteX34" fmla="*/ 262167 w 1656313"/>
              <a:gd name="connsiteY34" fmla="*/ 623943 h 756303"/>
              <a:gd name="connsiteX35" fmla="*/ 208379 w 1656313"/>
              <a:gd name="connsiteY35" fmla="*/ 666974 h 756303"/>
              <a:gd name="connsiteX36" fmla="*/ 165348 w 1656313"/>
              <a:gd name="connsiteY36" fmla="*/ 720762 h 756303"/>
              <a:gd name="connsiteX37" fmla="*/ 100802 w 1656313"/>
              <a:gd name="connsiteY37" fmla="*/ 753035 h 756303"/>
              <a:gd name="connsiteX38" fmla="*/ 36256 w 1656313"/>
              <a:gd name="connsiteY38" fmla="*/ 677732 h 756303"/>
              <a:gd name="connsiteX39" fmla="*/ 25499 w 1656313"/>
              <a:gd name="connsiteY39" fmla="*/ 645459 h 756303"/>
              <a:gd name="connsiteX40" fmla="*/ 25499 w 1656313"/>
              <a:gd name="connsiteY40" fmla="*/ 355002 h 756303"/>
              <a:gd name="connsiteX41" fmla="*/ 57771 w 1656313"/>
              <a:gd name="connsiteY41" fmla="*/ 333487 h 756303"/>
              <a:gd name="connsiteX0" fmla="*/ 57771 w 1656313"/>
              <a:gd name="connsiteY0" fmla="*/ 333487 h 756303"/>
              <a:gd name="connsiteX1" fmla="*/ 219136 w 1656313"/>
              <a:gd name="connsiteY1" fmla="*/ 279699 h 756303"/>
              <a:gd name="connsiteX2" fmla="*/ 251409 w 1656313"/>
              <a:gd name="connsiteY2" fmla="*/ 268941 h 756303"/>
              <a:gd name="connsiteX3" fmla="*/ 283682 w 1656313"/>
              <a:gd name="connsiteY3" fmla="*/ 258183 h 756303"/>
              <a:gd name="connsiteX4" fmla="*/ 348228 w 1656313"/>
              <a:gd name="connsiteY4" fmla="*/ 215153 h 756303"/>
              <a:gd name="connsiteX5" fmla="*/ 380501 w 1656313"/>
              <a:gd name="connsiteY5" fmla="*/ 193637 h 756303"/>
              <a:gd name="connsiteX6" fmla="*/ 445047 w 1656313"/>
              <a:gd name="connsiteY6" fmla="*/ 172122 h 756303"/>
              <a:gd name="connsiteX7" fmla="*/ 563381 w 1656313"/>
              <a:gd name="connsiteY7" fmla="*/ 150607 h 756303"/>
              <a:gd name="connsiteX8" fmla="*/ 692473 w 1656313"/>
              <a:gd name="connsiteY8" fmla="*/ 129092 h 756303"/>
              <a:gd name="connsiteX9" fmla="*/ 800049 w 1656313"/>
              <a:gd name="connsiteY9" fmla="*/ 96819 h 756303"/>
              <a:gd name="connsiteX10" fmla="*/ 832322 w 1656313"/>
              <a:gd name="connsiteY10" fmla="*/ 86061 h 756303"/>
              <a:gd name="connsiteX11" fmla="*/ 896868 w 1656313"/>
              <a:gd name="connsiteY11" fmla="*/ 75303 h 756303"/>
              <a:gd name="connsiteX12" fmla="*/ 1187324 w 1656313"/>
              <a:gd name="connsiteY12" fmla="*/ 53788 h 756303"/>
              <a:gd name="connsiteX13" fmla="*/ 1262628 w 1656313"/>
              <a:gd name="connsiteY13" fmla="*/ 32273 h 756303"/>
              <a:gd name="connsiteX14" fmla="*/ 1348689 w 1656313"/>
              <a:gd name="connsiteY14" fmla="*/ 21515 h 756303"/>
              <a:gd name="connsiteX15" fmla="*/ 1488539 w 1656313"/>
              <a:gd name="connsiteY15" fmla="*/ 0 h 756303"/>
              <a:gd name="connsiteX16" fmla="*/ 1520811 w 1656313"/>
              <a:gd name="connsiteY16" fmla="*/ 10757 h 756303"/>
              <a:gd name="connsiteX17" fmla="*/ 1563842 w 1656313"/>
              <a:gd name="connsiteY17" fmla="*/ 96819 h 756303"/>
              <a:gd name="connsiteX18" fmla="*/ 1596115 w 1656313"/>
              <a:gd name="connsiteY18" fmla="*/ 193637 h 756303"/>
              <a:gd name="connsiteX19" fmla="*/ 1617630 w 1656313"/>
              <a:gd name="connsiteY19" fmla="*/ 258183 h 756303"/>
              <a:gd name="connsiteX20" fmla="*/ 1628388 w 1656313"/>
              <a:gd name="connsiteY20" fmla="*/ 290456 h 756303"/>
              <a:gd name="connsiteX21" fmla="*/ 1585357 w 1656313"/>
              <a:gd name="connsiteY21" fmla="*/ 419548 h 756303"/>
              <a:gd name="connsiteX22" fmla="*/ 1489435 w 1656313"/>
              <a:gd name="connsiteY22" fmla="*/ 419548 h 756303"/>
              <a:gd name="connsiteX23" fmla="*/ 1337035 w 1656313"/>
              <a:gd name="connsiteY23" fmla="*/ 419548 h 756303"/>
              <a:gd name="connsiteX24" fmla="*/ 1090506 w 1656313"/>
              <a:gd name="connsiteY24" fmla="*/ 451821 h 756303"/>
              <a:gd name="connsiteX25" fmla="*/ 896868 w 1656313"/>
              <a:gd name="connsiteY25" fmla="*/ 473336 h 756303"/>
              <a:gd name="connsiteX26" fmla="*/ 767776 w 1656313"/>
              <a:gd name="connsiteY26" fmla="*/ 494852 h 756303"/>
              <a:gd name="connsiteX27" fmla="*/ 660200 w 1656313"/>
              <a:gd name="connsiteY27" fmla="*/ 527124 h 756303"/>
              <a:gd name="connsiteX28" fmla="*/ 617169 w 1656313"/>
              <a:gd name="connsiteY28" fmla="*/ 537882 h 756303"/>
              <a:gd name="connsiteX29" fmla="*/ 552623 w 1656313"/>
              <a:gd name="connsiteY29" fmla="*/ 559397 h 756303"/>
              <a:gd name="connsiteX30" fmla="*/ 498835 w 1656313"/>
              <a:gd name="connsiteY30" fmla="*/ 570155 h 756303"/>
              <a:gd name="connsiteX31" fmla="*/ 423531 w 1656313"/>
              <a:gd name="connsiteY31" fmla="*/ 580913 h 756303"/>
              <a:gd name="connsiteX32" fmla="*/ 380501 w 1656313"/>
              <a:gd name="connsiteY32" fmla="*/ 591670 h 756303"/>
              <a:gd name="connsiteX33" fmla="*/ 326713 w 1656313"/>
              <a:gd name="connsiteY33" fmla="*/ 602428 h 756303"/>
              <a:gd name="connsiteX34" fmla="*/ 262167 w 1656313"/>
              <a:gd name="connsiteY34" fmla="*/ 623943 h 756303"/>
              <a:gd name="connsiteX35" fmla="*/ 208379 w 1656313"/>
              <a:gd name="connsiteY35" fmla="*/ 666974 h 756303"/>
              <a:gd name="connsiteX36" fmla="*/ 165348 w 1656313"/>
              <a:gd name="connsiteY36" fmla="*/ 720762 h 756303"/>
              <a:gd name="connsiteX37" fmla="*/ 100802 w 1656313"/>
              <a:gd name="connsiteY37" fmla="*/ 753035 h 756303"/>
              <a:gd name="connsiteX38" fmla="*/ 36256 w 1656313"/>
              <a:gd name="connsiteY38" fmla="*/ 677732 h 756303"/>
              <a:gd name="connsiteX39" fmla="*/ 25499 w 1656313"/>
              <a:gd name="connsiteY39" fmla="*/ 645459 h 756303"/>
              <a:gd name="connsiteX40" fmla="*/ 25499 w 1656313"/>
              <a:gd name="connsiteY40" fmla="*/ 355002 h 756303"/>
              <a:gd name="connsiteX41" fmla="*/ 57771 w 1656313"/>
              <a:gd name="connsiteY41" fmla="*/ 333487 h 756303"/>
              <a:gd name="connsiteX0" fmla="*/ 57771 w 1712791"/>
              <a:gd name="connsiteY0" fmla="*/ 333487 h 756303"/>
              <a:gd name="connsiteX1" fmla="*/ 219136 w 1712791"/>
              <a:gd name="connsiteY1" fmla="*/ 279699 h 756303"/>
              <a:gd name="connsiteX2" fmla="*/ 251409 w 1712791"/>
              <a:gd name="connsiteY2" fmla="*/ 268941 h 756303"/>
              <a:gd name="connsiteX3" fmla="*/ 283682 w 1712791"/>
              <a:gd name="connsiteY3" fmla="*/ 258183 h 756303"/>
              <a:gd name="connsiteX4" fmla="*/ 348228 w 1712791"/>
              <a:gd name="connsiteY4" fmla="*/ 215153 h 756303"/>
              <a:gd name="connsiteX5" fmla="*/ 380501 w 1712791"/>
              <a:gd name="connsiteY5" fmla="*/ 193637 h 756303"/>
              <a:gd name="connsiteX6" fmla="*/ 445047 w 1712791"/>
              <a:gd name="connsiteY6" fmla="*/ 172122 h 756303"/>
              <a:gd name="connsiteX7" fmla="*/ 563381 w 1712791"/>
              <a:gd name="connsiteY7" fmla="*/ 150607 h 756303"/>
              <a:gd name="connsiteX8" fmla="*/ 692473 w 1712791"/>
              <a:gd name="connsiteY8" fmla="*/ 129092 h 756303"/>
              <a:gd name="connsiteX9" fmla="*/ 800049 w 1712791"/>
              <a:gd name="connsiteY9" fmla="*/ 96819 h 756303"/>
              <a:gd name="connsiteX10" fmla="*/ 832322 w 1712791"/>
              <a:gd name="connsiteY10" fmla="*/ 86061 h 756303"/>
              <a:gd name="connsiteX11" fmla="*/ 896868 w 1712791"/>
              <a:gd name="connsiteY11" fmla="*/ 75303 h 756303"/>
              <a:gd name="connsiteX12" fmla="*/ 1187324 w 1712791"/>
              <a:gd name="connsiteY12" fmla="*/ 53788 h 756303"/>
              <a:gd name="connsiteX13" fmla="*/ 1262628 w 1712791"/>
              <a:gd name="connsiteY13" fmla="*/ 32273 h 756303"/>
              <a:gd name="connsiteX14" fmla="*/ 1348689 w 1712791"/>
              <a:gd name="connsiteY14" fmla="*/ 21515 h 756303"/>
              <a:gd name="connsiteX15" fmla="*/ 1488539 w 1712791"/>
              <a:gd name="connsiteY15" fmla="*/ 0 h 756303"/>
              <a:gd name="connsiteX16" fmla="*/ 1520811 w 1712791"/>
              <a:gd name="connsiteY16" fmla="*/ 10757 h 756303"/>
              <a:gd name="connsiteX17" fmla="*/ 1563842 w 1712791"/>
              <a:gd name="connsiteY17" fmla="*/ 96819 h 756303"/>
              <a:gd name="connsiteX18" fmla="*/ 1596115 w 1712791"/>
              <a:gd name="connsiteY18" fmla="*/ 193637 h 756303"/>
              <a:gd name="connsiteX19" fmla="*/ 1617630 w 1712791"/>
              <a:gd name="connsiteY19" fmla="*/ 258183 h 756303"/>
              <a:gd name="connsiteX20" fmla="*/ 1628388 w 1712791"/>
              <a:gd name="connsiteY20" fmla="*/ 290456 h 756303"/>
              <a:gd name="connsiteX21" fmla="*/ 1641835 w 1712791"/>
              <a:gd name="connsiteY21" fmla="*/ 343348 h 756303"/>
              <a:gd name="connsiteX22" fmla="*/ 1489435 w 1712791"/>
              <a:gd name="connsiteY22" fmla="*/ 419548 h 756303"/>
              <a:gd name="connsiteX23" fmla="*/ 1337035 w 1712791"/>
              <a:gd name="connsiteY23" fmla="*/ 419548 h 756303"/>
              <a:gd name="connsiteX24" fmla="*/ 1090506 w 1712791"/>
              <a:gd name="connsiteY24" fmla="*/ 451821 h 756303"/>
              <a:gd name="connsiteX25" fmla="*/ 896868 w 1712791"/>
              <a:gd name="connsiteY25" fmla="*/ 473336 h 756303"/>
              <a:gd name="connsiteX26" fmla="*/ 767776 w 1712791"/>
              <a:gd name="connsiteY26" fmla="*/ 494852 h 756303"/>
              <a:gd name="connsiteX27" fmla="*/ 660200 w 1712791"/>
              <a:gd name="connsiteY27" fmla="*/ 527124 h 756303"/>
              <a:gd name="connsiteX28" fmla="*/ 617169 w 1712791"/>
              <a:gd name="connsiteY28" fmla="*/ 537882 h 756303"/>
              <a:gd name="connsiteX29" fmla="*/ 552623 w 1712791"/>
              <a:gd name="connsiteY29" fmla="*/ 559397 h 756303"/>
              <a:gd name="connsiteX30" fmla="*/ 498835 w 1712791"/>
              <a:gd name="connsiteY30" fmla="*/ 570155 h 756303"/>
              <a:gd name="connsiteX31" fmla="*/ 423531 w 1712791"/>
              <a:gd name="connsiteY31" fmla="*/ 580913 h 756303"/>
              <a:gd name="connsiteX32" fmla="*/ 380501 w 1712791"/>
              <a:gd name="connsiteY32" fmla="*/ 591670 h 756303"/>
              <a:gd name="connsiteX33" fmla="*/ 326713 w 1712791"/>
              <a:gd name="connsiteY33" fmla="*/ 602428 h 756303"/>
              <a:gd name="connsiteX34" fmla="*/ 262167 w 1712791"/>
              <a:gd name="connsiteY34" fmla="*/ 623943 h 756303"/>
              <a:gd name="connsiteX35" fmla="*/ 208379 w 1712791"/>
              <a:gd name="connsiteY35" fmla="*/ 666974 h 756303"/>
              <a:gd name="connsiteX36" fmla="*/ 165348 w 1712791"/>
              <a:gd name="connsiteY36" fmla="*/ 720762 h 756303"/>
              <a:gd name="connsiteX37" fmla="*/ 100802 w 1712791"/>
              <a:gd name="connsiteY37" fmla="*/ 753035 h 756303"/>
              <a:gd name="connsiteX38" fmla="*/ 36256 w 1712791"/>
              <a:gd name="connsiteY38" fmla="*/ 677732 h 756303"/>
              <a:gd name="connsiteX39" fmla="*/ 25499 w 1712791"/>
              <a:gd name="connsiteY39" fmla="*/ 645459 h 756303"/>
              <a:gd name="connsiteX40" fmla="*/ 25499 w 1712791"/>
              <a:gd name="connsiteY40" fmla="*/ 355002 h 756303"/>
              <a:gd name="connsiteX41" fmla="*/ 57771 w 1712791"/>
              <a:gd name="connsiteY41" fmla="*/ 333487 h 756303"/>
              <a:gd name="connsiteX0" fmla="*/ 57771 w 1636591"/>
              <a:gd name="connsiteY0" fmla="*/ 333487 h 756303"/>
              <a:gd name="connsiteX1" fmla="*/ 219136 w 1636591"/>
              <a:gd name="connsiteY1" fmla="*/ 279699 h 756303"/>
              <a:gd name="connsiteX2" fmla="*/ 251409 w 1636591"/>
              <a:gd name="connsiteY2" fmla="*/ 268941 h 756303"/>
              <a:gd name="connsiteX3" fmla="*/ 283682 w 1636591"/>
              <a:gd name="connsiteY3" fmla="*/ 258183 h 756303"/>
              <a:gd name="connsiteX4" fmla="*/ 348228 w 1636591"/>
              <a:gd name="connsiteY4" fmla="*/ 215153 h 756303"/>
              <a:gd name="connsiteX5" fmla="*/ 380501 w 1636591"/>
              <a:gd name="connsiteY5" fmla="*/ 193637 h 756303"/>
              <a:gd name="connsiteX6" fmla="*/ 445047 w 1636591"/>
              <a:gd name="connsiteY6" fmla="*/ 172122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57771 w 1636591"/>
              <a:gd name="connsiteY41" fmla="*/ 333487 h 756303"/>
              <a:gd name="connsiteX0" fmla="*/ 57771 w 1636591"/>
              <a:gd name="connsiteY0" fmla="*/ 333487 h 756303"/>
              <a:gd name="connsiteX1" fmla="*/ 219136 w 1636591"/>
              <a:gd name="connsiteY1" fmla="*/ 279699 h 756303"/>
              <a:gd name="connsiteX2" fmla="*/ 251409 w 1636591"/>
              <a:gd name="connsiteY2" fmla="*/ 268941 h 756303"/>
              <a:gd name="connsiteX3" fmla="*/ 283682 w 1636591"/>
              <a:gd name="connsiteY3" fmla="*/ 258183 h 756303"/>
              <a:gd name="connsiteX4" fmla="*/ 348228 w 1636591"/>
              <a:gd name="connsiteY4" fmla="*/ 215153 h 756303"/>
              <a:gd name="connsiteX5" fmla="*/ 380501 w 1636591"/>
              <a:gd name="connsiteY5" fmla="*/ 193637 h 756303"/>
              <a:gd name="connsiteX6" fmla="*/ 445047 w 1636591"/>
              <a:gd name="connsiteY6" fmla="*/ 172122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57771 w 1636591"/>
              <a:gd name="connsiteY41" fmla="*/ 333487 h 756303"/>
              <a:gd name="connsiteX0" fmla="*/ 57771 w 1636591"/>
              <a:gd name="connsiteY0" fmla="*/ 333487 h 756303"/>
              <a:gd name="connsiteX1" fmla="*/ 219136 w 1636591"/>
              <a:gd name="connsiteY1" fmla="*/ 279699 h 756303"/>
              <a:gd name="connsiteX2" fmla="*/ 251409 w 1636591"/>
              <a:gd name="connsiteY2" fmla="*/ 268941 h 756303"/>
              <a:gd name="connsiteX3" fmla="*/ 283682 w 1636591"/>
              <a:gd name="connsiteY3" fmla="*/ 258183 h 756303"/>
              <a:gd name="connsiteX4" fmla="*/ 348228 w 1636591"/>
              <a:gd name="connsiteY4" fmla="*/ 215153 h 756303"/>
              <a:gd name="connsiteX5" fmla="*/ 380501 w 1636591"/>
              <a:gd name="connsiteY5" fmla="*/ 193637 h 756303"/>
              <a:gd name="connsiteX6" fmla="*/ 445047 w 1636591"/>
              <a:gd name="connsiteY6" fmla="*/ 172122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57771 w 1636591"/>
              <a:gd name="connsiteY41" fmla="*/ 333487 h 756303"/>
              <a:gd name="connsiteX0" fmla="*/ 57771 w 1636591"/>
              <a:gd name="connsiteY0" fmla="*/ 333487 h 756303"/>
              <a:gd name="connsiteX1" fmla="*/ 219136 w 1636591"/>
              <a:gd name="connsiteY1" fmla="*/ 279699 h 756303"/>
              <a:gd name="connsiteX2" fmla="*/ 251409 w 1636591"/>
              <a:gd name="connsiteY2" fmla="*/ 268941 h 756303"/>
              <a:gd name="connsiteX3" fmla="*/ 283682 w 1636591"/>
              <a:gd name="connsiteY3" fmla="*/ 258183 h 756303"/>
              <a:gd name="connsiteX4" fmla="*/ 348228 w 1636591"/>
              <a:gd name="connsiteY4" fmla="*/ 215153 h 756303"/>
              <a:gd name="connsiteX5" fmla="*/ 380501 w 1636591"/>
              <a:gd name="connsiteY5" fmla="*/ 193637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57771 w 1636591"/>
              <a:gd name="connsiteY41" fmla="*/ 333487 h 756303"/>
              <a:gd name="connsiteX0" fmla="*/ 57771 w 1636591"/>
              <a:gd name="connsiteY0" fmla="*/ 333487 h 756303"/>
              <a:gd name="connsiteX1" fmla="*/ 219136 w 1636591"/>
              <a:gd name="connsiteY1" fmla="*/ 279699 h 756303"/>
              <a:gd name="connsiteX2" fmla="*/ 251409 w 1636591"/>
              <a:gd name="connsiteY2" fmla="*/ 268941 h 756303"/>
              <a:gd name="connsiteX3" fmla="*/ 283682 w 1636591"/>
              <a:gd name="connsiteY3" fmla="*/ 258183 h 756303"/>
              <a:gd name="connsiteX4" fmla="*/ 348228 w 1636591"/>
              <a:gd name="connsiteY4" fmla="*/ 215153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57771 w 1636591"/>
              <a:gd name="connsiteY41" fmla="*/ 333487 h 756303"/>
              <a:gd name="connsiteX0" fmla="*/ 57771 w 1636591"/>
              <a:gd name="connsiteY0" fmla="*/ 333487 h 756303"/>
              <a:gd name="connsiteX1" fmla="*/ 219136 w 1636591"/>
              <a:gd name="connsiteY1" fmla="*/ 279699 h 756303"/>
              <a:gd name="connsiteX2" fmla="*/ 251409 w 1636591"/>
              <a:gd name="connsiteY2" fmla="*/ 268941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57771 w 1636591"/>
              <a:gd name="connsiteY41" fmla="*/ 333487 h 756303"/>
              <a:gd name="connsiteX0" fmla="*/ 57771 w 1636591"/>
              <a:gd name="connsiteY0" fmla="*/ 333487 h 756303"/>
              <a:gd name="connsiteX1" fmla="*/ 219136 w 1636591"/>
              <a:gd name="connsiteY1" fmla="*/ 279699 h 756303"/>
              <a:gd name="connsiteX2" fmla="*/ 194035 w 1636591"/>
              <a:gd name="connsiteY2" fmla="*/ 2671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57771 w 1636591"/>
              <a:gd name="connsiteY41" fmla="*/ 333487 h 756303"/>
              <a:gd name="connsiteX0" fmla="*/ 41635 w 1636591"/>
              <a:gd name="connsiteY0" fmla="*/ 267148 h 756303"/>
              <a:gd name="connsiteX1" fmla="*/ 219136 w 1636591"/>
              <a:gd name="connsiteY1" fmla="*/ 279699 h 756303"/>
              <a:gd name="connsiteX2" fmla="*/ 194035 w 1636591"/>
              <a:gd name="connsiteY2" fmla="*/ 2671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219136 w 1636591"/>
              <a:gd name="connsiteY1" fmla="*/ 279699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226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956035 w 1636591"/>
              <a:gd name="connsiteY11" fmla="*/ 114748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931504 w 1636591"/>
              <a:gd name="connsiteY25" fmla="*/ 504014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931504 w 1636591"/>
              <a:gd name="connsiteY25" fmla="*/ 504014 h 756303"/>
              <a:gd name="connsiteX26" fmla="*/ 824184 w 1636591"/>
              <a:gd name="connsiteY26" fmla="*/ 51959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122174 w 1636591"/>
              <a:gd name="connsiteY24" fmla="*/ 499322 h 756303"/>
              <a:gd name="connsiteX25" fmla="*/ 931504 w 1636591"/>
              <a:gd name="connsiteY25" fmla="*/ 504014 h 756303"/>
              <a:gd name="connsiteX26" fmla="*/ 824184 w 1636591"/>
              <a:gd name="connsiteY26" fmla="*/ 51959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931504 w 1636591"/>
              <a:gd name="connsiteY25" fmla="*/ 504014 h 756303"/>
              <a:gd name="connsiteX26" fmla="*/ 824184 w 1636591"/>
              <a:gd name="connsiteY26" fmla="*/ 51959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931504 w 1636591"/>
              <a:gd name="connsiteY25" fmla="*/ 504014 h 756303"/>
              <a:gd name="connsiteX26" fmla="*/ 824184 w 1636591"/>
              <a:gd name="connsiteY26" fmla="*/ 519592 h 756303"/>
              <a:gd name="connsiteX27" fmla="*/ 727435 w 1636591"/>
              <a:gd name="connsiteY27" fmla="*/ 571948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931504 w 1636591"/>
              <a:gd name="connsiteY25" fmla="*/ 504014 h 756303"/>
              <a:gd name="connsiteX26" fmla="*/ 879835 w 1636591"/>
              <a:gd name="connsiteY26" fmla="*/ 571948 h 756303"/>
              <a:gd name="connsiteX27" fmla="*/ 727435 w 1636591"/>
              <a:gd name="connsiteY27" fmla="*/ 571948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931504 w 1636591"/>
              <a:gd name="connsiteY25" fmla="*/ 504014 h 756303"/>
              <a:gd name="connsiteX26" fmla="*/ 879835 w 1636591"/>
              <a:gd name="connsiteY26" fmla="*/ 571948 h 756303"/>
              <a:gd name="connsiteX27" fmla="*/ 730404 w 1636591"/>
              <a:gd name="connsiteY27" fmla="*/ 53236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931504 w 1636591"/>
              <a:gd name="connsiteY25" fmla="*/ 504014 h 756303"/>
              <a:gd name="connsiteX26" fmla="*/ 872908 w 1636591"/>
              <a:gd name="connsiteY26" fmla="*/ 514551 h 756303"/>
              <a:gd name="connsiteX27" fmla="*/ 730404 w 1636591"/>
              <a:gd name="connsiteY27" fmla="*/ 53236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961192 w 1636591"/>
              <a:gd name="connsiteY25" fmla="*/ 505004 h 756303"/>
              <a:gd name="connsiteX26" fmla="*/ 872908 w 1636591"/>
              <a:gd name="connsiteY26" fmla="*/ 514551 h 756303"/>
              <a:gd name="connsiteX27" fmla="*/ 730404 w 1636591"/>
              <a:gd name="connsiteY27" fmla="*/ 53236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961192 w 1636591"/>
              <a:gd name="connsiteY25" fmla="*/ 505004 h 756303"/>
              <a:gd name="connsiteX26" fmla="*/ 913482 w 1636591"/>
              <a:gd name="connsiteY26" fmla="*/ 521478 h 756303"/>
              <a:gd name="connsiteX27" fmla="*/ 730404 w 1636591"/>
              <a:gd name="connsiteY27" fmla="*/ 53236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1032444 w 1636591"/>
              <a:gd name="connsiteY25" fmla="*/ 505994 h 756303"/>
              <a:gd name="connsiteX26" fmla="*/ 913482 w 1636591"/>
              <a:gd name="connsiteY26" fmla="*/ 521478 h 756303"/>
              <a:gd name="connsiteX27" fmla="*/ 730404 w 1636591"/>
              <a:gd name="connsiteY27" fmla="*/ 53236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1032444 w 1636591"/>
              <a:gd name="connsiteY25" fmla="*/ 505994 h 756303"/>
              <a:gd name="connsiteX26" fmla="*/ 913482 w 1636591"/>
              <a:gd name="connsiteY26" fmla="*/ 521478 h 756303"/>
              <a:gd name="connsiteX27" fmla="*/ 730404 w 1636591"/>
              <a:gd name="connsiteY27" fmla="*/ 53236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1032444 w 1636591"/>
              <a:gd name="connsiteY25" fmla="*/ 505994 h 756303"/>
              <a:gd name="connsiteX26" fmla="*/ 913482 w 1636591"/>
              <a:gd name="connsiteY26" fmla="*/ 521478 h 756303"/>
              <a:gd name="connsiteX27" fmla="*/ 730404 w 1636591"/>
              <a:gd name="connsiteY27" fmla="*/ 53236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1032444 w 1636591"/>
              <a:gd name="connsiteY25" fmla="*/ 505994 h 756303"/>
              <a:gd name="connsiteX26" fmla="*/ 913482 w 1636591"/>
              <a:gd name="connsiteY26" fmla="*/ 521478 h 756303"/>
              <a:gd name="connsiteX27" fmla="*/ 727435 w 1636591"/>
              <a:gd name="connsiteY27" fmla="*/ 534343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1032444 w 1636591"/>
              <a:gd name="connsiteY25" fmla="*/ 505994 h 756303"/>
              <a:gd name="connsiteX26" fmla="*/ 879835 w 1636591"/>
              <a:gd name="connsiteY26" fmla="*/ 495748 h 756303"/>
              <a:gd name="connsiteX27" fmla="*/ 727435 w 1636591"/>
              <a:gd name="connsiteY27" fmla="*/ 534343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636591" h="756303">
                <a:moveTo>
                  <a:pt x="41635" y="267148"/>
                </a:moveTo>
                <a:lnTo>
                  <a:pt x="117835" y="190948"/>
                </a:lnTo>
                <a:lnTo>
                  <a:pt x="117835" y="190948"/>
                </a:lnTo>
                <a:cubicBezTo>
                  <a:pt x="128593" y="187362"/>
                  <a:pt x="274247" y="264473"/>
                  <a:pt x="283682" y="258183"/>
                </a:cubicBezTo>
                <a:lnTo>
                  <a:pt x="346435" y="267148"/>
                </a:lnTo>
                <a:cubicBezTo>
                  <a:pt x="357193" y="259976"/>
                  <a:pt x="410369" y="271237"/>
                  <a:pt x="422635" y="267148"/>
                </a:cubicBezTo>
                <a:cubicBezTo>
                  <a:pt x="444150" y="259976"/>
                  <a:pt x="476596" y="195396"/>
                  <a:pt x="498835" y="190948"/>
                </a:cubicBezTo>
                <a:cubicBezTo>
                  <a:pt x="568364" y="84216"/>
                  <a:pt x="458272" y="191756"/>
                  <a:pt x="575035" y="114748"/>
                </a:cubicBezTo>
                <a:cubicBezTo>
                  <a:pt x="690404" y="93772"/>
                  <a:pt x="583113" y="135364"/>
                  <a:pt x="727435" y="114748"/>
                </a:cubicBezTo>
                <a:cubicBezTo>
                  <a:pt x="880826" y="63616"/>
                  <a:pt x="686242" y="129335"/>
                  <a:pt x="800049" y="96819"/>
                </a:cubicBezTo>
                <a:cubicBezTo>
                  <a:pt x="810952" y="93704"/>
                  <a:pt x="821252" y="88521"/>
                  <a:pt x="832322" y="86061"/>
                </a:cubicBezTo>
                <a:cubicBezTo>
                  <a:pt x="853615" y="81329"/>
                  <a:pt x="981915" y="78047"/>
                  <a:pt x="1003536" y="75164"/>
                </a:cubicBezTo>
                <a:cubicBezTo>
                  <a:pt x="1118573" y="59826"/>
                  <a:pt x="1052907" y="61256"/>
                  <a:pt x="1187324" y="53788"/>
                </a:cubicBezTo>
                <a:cubicBezTo>
                  <a:pt x="1212908" y="45260"/>
                  <a:pt x="1235605" y="36777"/>
                  <a:pt x="1262628" y="32273"/>
                </a:cubicBezTo>
                <a:cubicBezTo>
                  <a:pt x="1291145" y="27520"/>
                  <a:pt x="1320032" y="25336"/>
                  <a:pt x="1348689" y="21515"/>
                </a:cubicBezTo>
                <a:cubicBezTo>
                  <a:pt x="1417890" y="12288"/>
                  <a:pt x="1422806" y="10955"/>
                  <a:pt x="1488539" y="0"/>
                </a:cubicBezTo>
                <a:cubicBezTo>
                  <a:pt x="1499296" y="3586"/>
                  <a:pt x="1511088" y="4923"/>
                  <a:pt x="1520811" y="10757"/>
                </a:cubicBezTo>
                <a:cubicBezTo>
                  <a:pt x="1552105" y="29534"/>
                  <a:pt x="1553114" y="64634"/>
                  <a:pt x="1563842" y="96819"/>
                </a:cubicBezTo>
                <a:lnTo>
                  <a:pt x="1596115" y="193637"/>
                </a:lnTo>
                <a:lnTo>
                  <a:pt x="1617630" y="258183"/>
                </a:lnTo>
                <a:lnTo>
                  <a:pt x="1628388" y="290456"/>
                </a:lnTo>
                <a:cubicBezTo>
                  <a:pt x="1612731" y="462678"/>
                  <a:pt x="1636591" y="384070"/>
                  <a:pt x="1565635" y="419548"/>
                </a:cubicBezTo>
                <a:cubicBezTo>
                  <a:pt x="1554071" y="425330"/>
                  <a:pt x="1500193" y="412376"/>
                  <a:pt x="1489435" y="419548"/>
                </a:cubicBezTo>
                <a:cubicBezTo>
                  <a:pt x="1446405" y="415962"/>
                  <a:pt x="1385162" y="455174"/>
                  <a:pt x="1341983" y="455174"/>
                </a:cubicBezTo>
                <a:cubicBezTo>
                  <a:pt x="1133618" y="467049"/>
                  <a:pt x="1273288" y="482531"/>
                  <a:pt x="1122174" y="499322"/>
                </a:cubicBezTo>
                <a:cubicBezTo>
                  <a:pt x="974633" y="515716"/>
                  <a:pt x="1163248" y="488554"/>
                  <a:pt x="1032444" y="505994"/>
                </a:cubicBezTo>
                <a:cubicBezTo>
                  <a:pt x="976310" y="513478"/>
                  <a:pt x="1026614" y="467419"/>
                  <a:pt x="879835" y="495748"/>
                </a:cubicBezTo>
                <a:cubicBezTo>
                  <a:pt x="726187" y="529892"/>
                  <a:pt x="924126" y="493581"/>
                  <a:pt x="727435" y="534343"/>
                </a:cubicBezTo>
                <a:cubicBezTo>
                  <a:pt x="713091" y="537929"/>
                  <a:pt x="631331" y="533634"/>
                  <a:pt x="617169" y="537882"/>
                </a:cubicBezTo>
                <a:cubicBezTo>
                  <a:pt x="595446" y="544399"/>
                  <a:pt x="574862" y="554949"/>
                  <a:pt x="552623" y="559397"/>
                </a:cubicBezTo>
                <a:cubicBezTo>
                  <a:pt x="534694" y="562983"/>
                  <a:pt x="516871" y="567149"/>
                  <a:pt x="498835" y="570155"/>
                </a:cubicBezTo>
                <a:cubicBezTo>
                  <a:pt x="473824" y="574324"/>
                  <a:pt x="448478" y="576377"/>
                  <a:pt x="423531" y="580913"/>
                </a:cubicBezTo>
                <a:cubicBezTo>
                  <a:pt x="408985" y="583558"/>
                  <a:pt x="394934" y="588463"/>
                  <a:pt x="380501" y="591670"/>
                </a:cubicBezTo>
                <a:cubicBezTo>
                  <a:pt x="362652" y="595636"/>
                  <a:pt x="344353" y="597617"/>
                  <a:pt x="326713" y="602428"/>
                </a:cubicBezTo>
                <a:cubicBezTo>
                  <a:pt x="304833" y="608395"/>
                  <a:pt x="262167" y="623943"/>
                  <a:pt x="262167" y="623943"/>
                </a:cubicBezTo>
                <a:cubicBezTo>
                  <a:pt x="210220" y="675890"/>
                  <a:pt x="276226" y="612697"/>
                  <a:pt x="208379" y="666974"/>
                </a:cubicBezTo>
                <a:cubicBezTo>
                  <a:pt x="155143" y="709563"/>
                  <a:pt x="221270" y="664840"/>
                  <a:pt x="165348" y="720762"/>
                </a:cubicBezTo>
                <a:cubicBezTo>
                  <a:pt x="144495" y="741615"/>
                  <a:pt x="127049" y="744286"/>
                  <a:pt x="100802" y="753035"/>
                </a:cubicBezTo>
                <a:cubicBezTo>
                  <a:pt x="35770" y="736777"/>
                  <a:pt x="62446" y="756303"/>
                  <a:pt x="36256" y="677732"/>
                </a:cubicBezTo>
                <a:lnTo>
                  <a:pt x="25499" y="645459"/>
                </a:lnTo>
                <a:cubicBezTo>
                  <a:pt x="11881" y="536517"/>
                  <a:pt x="0" y="482499"/>
                  <a:pt x="25499" y="355002"/>
                </a:cubicBezTo>
                <a:cubicBezTo>
                  <a:pt x="27723" y="343883"/>
                  <a:pt x="41635" y="277905"/>
                  <a:pt x="41635" y="267148"/>
                </a:cubicBezTo>
                <a:close/>
              </a:path>
            </a:pathLst>
          </a:custGeom>
          <a:noFill/>
          <a:ln w="539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096001" y="1430767"/>
            <a:ext cx="693816" cy="1118795"/>
          </a:xfrm>
          <a:custGeom>
            <a:avLst/>
            <a:gdLst>
              <a:gd name="connsiteX0" fmla="*/ 2458 w 690947"/>
              <a:gd name="connsiteY0" fmla="*/ 1054249 h 1118795"/>
              <a:gd name="connsiteX1" fmla="*/ 2458 w 690947"/>
              <a:gd name="connsiteY1" fmla="*/ 1054249 h 1118795"/>
              <a:gd name="connsiteX2" fmla="*/ 88519 w 690947"/>
              <a:gd name="connsiteY2" fmla="*/ 1097280 h 1118795"/>
              <a:gd name="connsiteX3" fmla="*/ 153065 w 690947"/>
              <a:gd name="connsiteY3" fmla="*/ 1118795 h 1118795"/>
              <a:gd name="connsiteX4" fmla="*/ 217611 w 690947"/>
              <a:gd name="connsiteY4" fmla="*/ 1108038 h 1118795"/>
              <a:gd name="connsiteX5" fmla="*/ 260641 w 690947"/>
              <a:gd name="connsiteY5" fmla="*/ 1097280 h 1118795"/>
              <a:gd name="connsiteX6" fmla="*/ 411248 w 690947"/>
              <a:gd name="connsiteY6" fmla="*/ 1086522 h 1118795"/>
              <a:gd name="connsiteX7" fmla="*/ 443521 w 690947"/>
              <a:gd name="connsiteY7" fmla="*/ 1075765 h 1118795"/>
              <a:gd name="connsiteX8" fmla="*/ 465037 w 690947"/>
              <a:gd name="connsiteY8" fmla="*/ 1011219 h 1118795"/>
              <a:gd name="connsiteX9" fmla="*/ 486552 w 690947"/>
              <a:gd name="connsiteY9" fmla="*/ 925158 h 1118795"/>
              <a:gd name="connsiteX10" fmla="*/ 529582 w 690947"/>
              <a:gd name="connsiteY10" fmla="*/ 828339 h 1118795"/>
              <a:gd name="connsiteX11" fmla="*/ 540340 w 690947"/>
              <a:gd name="connsiteY11" fmla="*/ 796066 h 1118795"/>
              <a:gd name="connsiteX12" fmla="*/ 572613 w 690947"/>
              <a:gd name="connsiteY12" fmla="*/ 774551 h 1118795"/>
              <a:gd name="connsiteX13" fmla="*/ 626401 w 690947"/>
              <a:gd name="connsiteY13" fmla="*/ 742278 h 1118795"/>
              <a:gd name="connsiteX14" fmla="*/ 658674 w 690947"/>
              <a:gd name="connsiteY14" fmla="*/ 602428 h 1118795"/>
              <a:gd name="connsiteX15" fmla="*/ 690947 w 690947"/>
              <a:gd name="connsiteY15" fmla="*/ 236668 h 1118795"/>
              <a:gd name="connsiteX16" fmla="*/ 680190 w 690947"/>
              <a:gd name="connsiteY16" fmla="*/ 107577 h 1118795"/>
              <a:gd name="connsiteX17" fmla="*/ 658674 w 690947"/>
              <a:gd name="connsiteY17" fmla="*/ 86061 h 1118795"/>
              <a:gd name="connsiteX18" fmla="*/ 637159 w 690947"/>
              <a:gd name="connsiteY18" fmla="*/ 53788 h 1118795"/>
              <a:gd name="connsiteX19" fmla="*/ 604886 w 690947"/>
              <a:gd name="connsiteY19" fmla="*/ 43031 h 1118795"/>
              <a:gd name="connsiteX20" fmla="*/ 529582 w 690947"/>
              <a:gd name="connsiteY20" fmla="*/ 10758 h 1118795"/>
              <a:gd name="connsiteX21" fmla="*/ 454279 w 690947"/>
              <a:gd name="connsiteY21" fmla="*/ 0 h 1118795"/>
              <a:gd name="connsiteX22" fmla="*/ 228368 w 690947"/>
              <a:gd name="connsiteY22" fmla="*/ 21515 h 1118795"/>
              <a:gd name="connsiteX23" fmla="*/ 196095 w 690947"/>
              <a:gd name="connsiteY23" fmla="*/ 32273 h 1118795"/>
              <a:gd name="connsiteX24" fmla="*/ 153065 w 690947"/>
              <a:gd name="connsiteY24" fmla="*/ 43031 h 1118795"/>
              <a:gd name="connsiteX25" fmla="*/ 88519 w 690947"/>
              <a:gd name="connsiteY25" fmla="*/ 64546 h 1118795"/>
              <a:gd name="connsiteX26" fmla="*/ 67004 w 690947"/>
              <a:gd name="connsiteY26" fmla="*/ 96819 h 1118795"/>
              <a:gd name="connsiteX27" fmla="*/ 45488 w 690947"/>
              <a:gd name="connsiteY27" fmla="*/ 161365 h 1118795"/>
              <a:gd name="connsiteX28" fmla="*/ 34731 w 690947"/>
              <a:gd name="connsiteY28" fmla="*/ 559398 h 1118795"/>
              <a:gd name="connsiteX29" fmla="*/ 23973 w 690947"/>
              <a:gd name="connsiteY29" fmla="*/ 623944 h 1118795"/>
              <a:gd name="connsiteX30" fmla="*/ 2458 w 690947"/>
              <a:gd name="connsiteY30" fmla="*/ 817581 h 1118795"/>
              <a:gd name="connsiteX31" fmla="*/ 2458 w 690947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486552 w 738974"/>
              <a:gd name="connsiteY9" fmla="*/ 925158 h 1118795"/>
              <a:gd name="connsiteX10" fmla="*/ 529582 w 738974"/>
              <a:gd name="connsiteY10" fmla="*/ 828339 h 1118795"/>
              <a:gd name="connsiteX11" fmla="*/ 540340 w 738974"/>
              <a:gd name="connsiteY11" fmla="*/ 796066 h 1118795"/>
              <a:gd name="connsiteX12" fmla="*/ 572613 w 738974"/>
              <a:gd name="connsiteY12" fmla="*/ 774551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486552 w 738974"/>
              <a:gd name="connsiteY9" fmla="*/ 925158 h 1118795"/>
              <a:gd name="connsiteX10" fmla="*/ 529582 w 738974"/>
              <a:gd name="connsiteY10" fmla="*/ 828339 h 1118795"/>
              <a:gd name="connsiteX11" fmla="*/ 540340 w 738974"/>
              <a:gd name="connsiteY11" fmla="*/ 796066 h 1118795"/>
              <a:gd name="connsiteX12" fmla="*/ 614174 w 738974"/>
              <a:gd name="connsiteY12" fmla="*/ 7790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537402 w 738974"/>
              <a:gd name="connsiteY9" fmla="*/ 931433 h 1118795"/>
              <a:gd name="connsiteX10" fmla="*/ 529582 w 738974"/>
              <a:gd name="connsiteY10" fmla="*/ 828339 h 1118795"/>
              <a:gd name="connsiteX11" fmla="*/ 540340 w 738974"/>
              <a:gd name="connsiteY11" fmla="*/ 796066 h 1118795"/>
              <a:gd name="connsiteX12" fmla="*/ 614174 w 738974"/>
              <a:gd name="connsiteY12" fmla="*/ 7790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537402 w 738974"/>
              <a:gd name="connsiteY9" fmla="*/ 931433 h 1118795"/>
              <a:gd name="connsiteX10" fmla="*/ 529582 w 738974"/>
              <a:gd name="connsiteY10" fmla="*/ 828339 h 1118795"/>
              <a:gd name="connsiteX11" fmla="*/ 540340 w 738974"/>
              <a:gd name="connsiteY11" fmla="*/ 796066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537402 w 738974"/>
              <a:gd name="connsiteY9" fmla="*/ 931433 h 1118795"/>
              <a:gd name="connsiteX10" fmla="*/ 529582 w 738974"/>
              <a:gd name="connsiteY10" fmla="*/ 828339 h 1118795"/>
              <a:gd name="connsiteX11" fmla="*/ 614174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537402 w 738974"/>
              <a:gd name="connsiteY9" fmla="*/ 931433 h 1118795"/>
              <a:gd name="connsiteX10" fmla="*/ 537402 w 738974"/>
              <a:gd name="connsiteY10" fmla="*/ 1007633 h 1118795"/>
              <a:gd name="connsiteX11" fmla="*/ 614174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614174 w 738974"/>
              <a:gd name="connsiteY9" fmla="*/ 931433 h 1118795"/>
              <a:gd name="connsiteX10" fmla="*/ 537402 w 738974"/>
              <a:gd name="connsiteY10" fmla="*/ 1007633 h 1118795"/>
              <a:gd name="connsiteX11" fmla="*/ 614174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614174 w 738974"/>
              <a:gd name="connsiteY9" fmla="*/ 931433 h 1118795"/>
              <a:gd name="connsiteX10" fmla="*/ 614174 w 738974"/>
              <a:gd name="connsiteY10" fmla="*/ 1007633 h 1118795"/>
              <a:gd name="connsiteX11" fmla="*/ 614174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537402 w 738974"/>
              <a:gd name="connsiteY8" fmla="*/ 1083833 h 1118795"/>
              <a:gd name="connsiteX9" fmla="*/ 614174 w 738974"/>
              <a:gd name="connsiteY9" fmla="*/ 931433 h 1118795"/>
              <a:gd name="connsiteX10" fmla="*/ 614174 w 738974"/>
              <a:gd name="connsiteY10" fmla="*/ 1007633 h 1118795"/>
              <a:gd name="connsiteX11" fmla="*/ 614174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60630 w 738974"/>
              <a:gd name="connsiteY7" fmla="*/ 1083833 h 1118795"/>
              <a:gd name="connsiteX8" fmla="*/ 537402 w 738974"/>
              <a:gd name="connsiteY8" fmla="*/ 1083833 h 1118795"/>
              <a:gd name="connsiteX9" fmla="*/ 614174 w 738974"/>
              <a:gd name="connsiteY9" fmla="*/ 931433 h 1118795"/>
              <a:gd name="connsiteX10" fmla="*/ 614174 w 738974"/>
              <a:gd name="connsiteY10" fmla="*/ 1007633 h 1118795"/>
              <a:gd name="connsiteX11" fmla="*/ 614174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60630 w 738974"/>
              <a:gd name="connsiteY7" fmla="*/ 1083833 h 1118795"/>
              <a:gd name="connsiteX8" fmla="*/ 537402 w 738974"/>
              <a:gd name="connsiteY8" fmla="*/ 1083833 h 1118795"/>
              <a:gd name="connsiteX9" fmla="*/ 614174 w 738974"/>
              <a:gd name="connsiteY9" fmla="*/ 931433 h 1118795"/>
              <a:gd name="connsiteX10" fmla="*/ 614174 w 738974"/>
              <a:gd name="connsiteY10" fmla="*/ 1007633 h 1118795"/>
              <a:gd name="connsiteX11" fmla="*/ 690946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50396"/>
              <a:gd name="connsiteX1" fmla="*/ 2458 w 738974"/>
              <a:gd name="connsiteY1" fmla="*/ 1054249 h 1150396"/>
              <a:gd name="connsiteX2" fmla="*/ 88519 w 738974"/>
              <a:gd name="connsiteY2" fmla="*/ 1097280 h 1150396"/>
              <a:gd name="connsiteX3" fmla="*/ 153065 w 738974"/>
              <a:gd name="connsiteY3" fmla="*/ 1118795 h 1150396"/>
              <a:gd name="connsiteX4" fmla="*/ 217611 w 738974"/>
              <a:gd name="connsiteY4" fmla="*/ 1108038 h 1150396"/>
              <a:gd name="connsiteX5" fmla="*/ 260641 w 738974"/>
              <a:gd name="connsiteY5" fmla="*/ 1097280 h 1150396"/>
              <a:gd name="connsiteX6" fmla="*/ 411248 w 738974"/>
              <a:gd name="connsiteY6" fmla="*/ 1086522 h 1150396"/>
              <a:gd name="connsiteX7" fmla="*/ 460630 w 738974"/>
              <a:gd name="connsiteY7" fmla="*/ 1083833 h 1150396"/>
              <a:gd name="connsiteX8" fmla="*/ 537402 w 738974"/>
              <a:gd name="connsiteY8" fmla="*/ 1083833 h 1150396"/>
              <a:gd name="connsiteX9" fmla="*/ 614174 w 738974"/>
              <a:gd name="connsiteY9" fmla="*/ 1007633 h 1150396"/>
              <a:gd name="connsiteX10" fmla="*/ 614174 w 738974"/>
              <a:gd name="connsiteY10" fmla="*/ 1007633 h 1150396"/>
              <a:gd name="connsiteX11" fmla="*/ 690946 w 738974"/>
              <a:gd name="connsiteY11" fmla="*/ 931433 h 1150396"/>
              <a:gd name="connsiteX12" fmla="*/ 690946 w 738974"/>
              <a:gd name="connsiteY12" fmla="*/ 855233 h 1150396"/>
              <a:gd name="connsiteX13" fmla="*/ 690946 w 738974"/>
              <a:gd name="connsiteY13" fmla="*/ 855233 h 1150396"/>
              <a:gd name="connsiteX14" fmla="*/ 658674 w 738974"/>
              <a:gd name="connsiteY14" fmla="*/ 602428 h 1150396"/>
              <a:gd name="connsiteX15" fmla="*/ 690947 w 738974"/>
              <a:gd name="connsiteY15" fmla="*/ 236668 h 1150396"/>
              <a:gd name="connsiteX16" fmla="*/ 680190 w 738974"/>
              <a:gd name="connsiteY16" fmla="*/ 107577 h 1150396"/>
              <a:gd name="connsiteX17" fmla="*/ 658674 w 738974"/>
              <a:gd name="connsiteY17" fmla="*/ 86061 h 1150396"/>
              <a:gd name="connsiteX18" fmla="*/ 637159 w 738974"/>
              <a:gd name="connsiteY18" fmla="*/ 53788 h 1150396"/>
              <a:gd name="connsiteX19" fmla="*/ 604886 w 738974"/>
              <a:gd name="connsiteY19" fmla="*/ 43031 h 1150396"/>
              <a:gd name="connsiteX20" fmla="*/ 529582 w 738974"/>
              <a:gd name="connsiteY20" fmla="*/ 10758 h 1150396"/>
              <a:gd name="connsiteX21" fmla="*/ 454279 w 738974"/>
              <a:gd name="connsiteY21" fmla="*/ 0 h 1150396"/>
              <a:gd name="connsiteX22" fmla="*/ 228368 w 738974"/>
              <a:gd name="connsiteY22" fmla="*/ 21515 h 1150396"/>
              <a:gd name="connsiteX23" fmla="*/ 196095 w 738974"/>
              <a:gd name="connsiteY23" fmla="*/ 32273 h 1150396"/>
              <a:gd name="connsiteX24" fmla="*/ 153065 w 738974"/>
              <a:gd name="connsiteY24" fmla="*/ 43031 h 1150396"/>
              <a:gd name="connsiteX25" fmla="*/ 88519 w 738974"/>
              <a:gd name="connsiteY25" fmla="*/ 64546 h 1150396"/>
              <a:gd name="connsiteX26" fmla="*/ 67004 w 738974"/>
              <a:gd name="connsiteY26" fmla="*/ 96819 h 1150396"/>
              <a:gd name="connsiteX27" fmla="*/ 45488 w 738974"/>
              <a:gd name="connsiteY27" fmla="*/ 161365 h 1150396"/>
              <a:gd name="connsiteX28" fmla="*/ 34731 w 738974"/>
              <a:gd name="connsiteY28" fmla="*/ 559398 h 1150396"/>
              <a:gd name="connsiteX29" fmla="*/ 23973 w 738974"/>
              <a:gd name="connsiteY29" fmla="*/ 623944 h 1150396"/>
              <a:gd name="connsiteX30" fmla="*/ 2458 w 738974"/>
              <a:gd name="connsiteY30" fmla="*/ 817581 h 1150396"/>
              <a:gd name="connsiteX31" fmla="*/ 2458 w 738974"/>
              <a:gd name="connsiteY31" fmla="*/ 1054249 h 1150396"/>
              <a:gd name="connsiteX0" fmla="*/ 2458 w 738974"/>
              <a:gd name="connsiteY0" fmla="*/ 1054249 h 1150396"/>
              <a:gd name="connsiteX1" fmla="*/ 2458 w 738974"/>
              <a:gd name="connsiteY1" fmla="*/ 1054249 h 1150396"/>
              <a:gd name="connsiteX2" fmla="*/ 88519 w 738974"/>
              <a:gd name="connsiteY2" fmla="*/ 1097280 h 1150396"/>
              <a:gd name="connsiteX3" fmla="*/ 153065 w 738974"/>
              <a:gd name="connsiteY3" fmla="*/ 1118795 h 1150396"/>
              <a:gd name="connsiteX4" fmla="*/ 217611 w 738974"/>
              <a:gd name="connsiteY4" fmla="*/ 1108038 h 1150396"/>
              <a:gd name="connsiteX5" fmla="*/ 260641 w 738974"/>
              <a:gd name="connsiteY5" fmla="*/ 1097280 h 1150396"/>
              <a:gd name="connsiteX6" fmla="*/ 411248 w 738974"/>
              <a:gd name="connsiteY6" fmla="*/ 1086522 h 1150396"/>
              <a:gd name="connsiteX7" fmla="*/ 460630 w 738974"/>
              <a:gd name="connsiteY7" fmla="*/ 1083833 h 1150396"/>
              <a:gd name="connsiteX8" fmla="*/ 537402 w 738974"/>
              <a:gd name="connsiteY8" fmla="*/ 1083833 h 1150396"/>
              <a:gd name="connsiteX9" fmla="*/ 614174 w 738974"/>
              <a:gd name="connsiteY9" fmla="*/ 1007633 h 1150396"/>
              <a:gd name="connsiteX10" fmla="*/ 614174 w 738974"/>
              <a:gd name="connsiteY10" fmla="*/ 1007633 h 1150396"/>
              <a:gd name="connsiteX11" fmla="*/ 690946 w 738974"/>
              <a:gd name="connsiteY11" fmla="*/ 931433 h 1150396"/>
              <a:gd name="connsiteX12" fmla="*/ 690946 w 738974"/>
              <a:gd name="connsiteY12" fmla="*/ 855233 h 1150396"/>
              <a:gd name="connsiteX13" fmla="*/ 690946 w 738974"/>
              <a:gd name="connsiteY13" fmla="*/ 855233 h 1150396"/>
              <a:gd name="connsiteX14" fmla="*/ 658674 w 738974"/>
              <a:gd name="connsiteY14" fmla="*/ 602428 h 1150396"/>
              <a:gd name="connsiteX15" fmla="*/ 690947 w 738974"/>
              <a:gd name="connsiteY15" fmla="*/ 236668 h 1150396"/>
              <a:gd name="connsiteX16" fmla="*/ 680190 w 738974"/>
              <a:gd name="connsiteY16" fmla="*/ 107577 h 1150396"/>
              <a:gd name="connsiteX17" fmla="*/ 658674 w 738974"/>
              <a:gd name="connsiteY17" fmla="*/ 86061 h 1150396"/>
              <a:gd name="connsiteX18" fmla="*/ 637159 w 738974"/>
              <a:gd name="connsiteY18" fmla="*/ 53788 h 1150396"/>
              <a:gd name="connsiteX19" fmla="*/ 604886 w 738974"/>
              <a:gd name="connsiteY19" fmla="*/ 43031 h 1150396"/>
              <a:gd name="connsiteX20" fmla="*/ 529582 w 738974"/>
              <a:gd name="connsiteY20" fmla="*/ 10758 h 1150396"/>
              <a:gd name="connsiteX21" fmla="*/ 454279 w 738974"/>
              <a:gd name="connsiteY21" fmla="*/ 0 h 1150396"/>
              <a:gd name="connsiteX22" fmla="*/ 228368 w 738974"/>
              <a:gd name="connsiteY22" fmla="*/ 21515 h 1150396"/>
              <a:gd name="connsiteX23" fmla="*/ 196095 w 738974"/>
              <a:gd name="connsiteY23" fmla="*/ 32273 h 1150396"/>
              <a:gd name="connsiteX24" fmla="*/ 153065 w 738974"/>
              <a:gd name="connsiteY24" fmla="*/ 43031 h 1150396"/>
              <a:gd name="connsiteX25" fmla="*/ 88519 w 738974"/>
              <a:gd name="connsiteY25" fmla="*/ 64546 h 1150396"/>
              <a:gd name="connsiteX26" fmla="*/ 67004 w 738974"/>
              <a:gd name="connsiteY26" fmla="*/ 96819 h 1150396"/>
              <a:gd name="connsiteX27" fmla="*/ 45488 w 738974"/>
              <a:gd name="connsiteY27" fmla="*/ 161365 h 1150396"/>
              <a:gd name="connsiteX28" fmla="*/ 34731 w 738974"/>
              <a:gd name="connsiteY28" fmla="*/ 559398 h 1150396"/>
              <a:gd name="connsiteX29" fmla="*/ 23973 w 738974"/>
              <a:gd name="connsiteY29" fmla="*/ 623944 h 1150396"/>
              <a:gd name="connsiteX30" fmla="*/ 2458 w 738974"/>
              <a:gd name="connsiteY30" fmla="*/ 817581 h 1150396"/>
              <a:gd name="connsiteX31" fmla="*/ 2458 w 738974"/>
              <a:gd name="connsiteY31" fmla="*/ 1054249 h 1150396"/>
              <a:gd name="connsiteX0" fmla="*/ 2458 w 738974"/>
              <a:gd name="connsiteY0" fmla="*/ 1054249 h 1150396"/>
              <a:gd name="connsiteX1" fmla="*/ 2458 w 738974"/>
              <a:gd name="connsiteY1" fmla="*/ 1054249 h 1150396"/>
              <a:gd name="connsiteX2" fmla="*/ 88519 w 738974"/>
              <a:gd name="connsiteY2" fmla="*/ 1097280 h 1150396"/>
              <a:gd name="connsiteX3" fmla="*/ 153065 w 738974"/>
              <a:gd name="connsiteY3" fmla="*/ 1118795 h 1150396"/>
              <a:gd name="connsiteX4" fmla="*/ 217611 w 738974"/>
              <a:gd name="connsiteY4" fmla="*/ 1108038 h 1150396"/>
              <a:gd name="connsiteX5" fmla="*/ 260641 w 738974"/>
              <a:gd name="connsiteY5" fmla="*/ 1097280 h 1150396"/>
              <a:gd name="connsiteX6" fmla="*/ 411248 w 738974"/>
              <a:gd name="connsiteY6" fmla="*/ 1086522 h 1150396"/>
              <a:gd name="connsiteX7" fmla="*/ 460630 w 738974"/>
              <a:gd name="connsiteY7" fmla="*/ 1083833 h 1150396"/>
              <a:gd name="connsiteX8" fmla="*/ 537402 w 738974"/>
              <a:gd name="connsiteY8" fmla="*/ 1083833 h 1150396"/>
              <a:gd name="connsiteX9" fmla="*/ 614174 w 738974"/>
              <a:gd name="connsiteY9" fmla="*/ 1007633 h 1150396"/>
              <a:gd name="connsiteX10" fmla="*/ 690946 w 738974"/>
              <a:gd name="connsiteY10" fmla="*/ 931432 h 1150396"/>
              <a:gd name="connsiteX11" fmla="*/ 690946 w 738974"/>
              <a:gd name="connsiteY11" fmla="*/ 931433 h 1150396"/>
              <a:gd name="connsiteX12" fmla="*/ 690946 w 738974"/>
              <a:gd name="connsiteY12" fmla="*/ 855233 h 1150396"/>
              <a:gd name="connsiteX13" fmla="*/ 690946 w 738974"/>
              <a:gd name="connsiteY13" fmla="*/ 855233 h 1150396"/>
              <a:gd name="connsiteX14" fmla="*/ 658674 w 738974"/>
              <a:gd name="connsiteY14" fmla="*/ 602428 h 1150396"/>
              <a:gd name="connsiteX15" fmla="*/ 690947 w 738974"/>
              <a:gd name="connsiteY15" fmla="*/ 236668 h 1150396"/>
              <a:gd name="connsiteX16" fmla="*/ 680190 w 738974"/>
              <a:gd name="connsiteY16" fmla="*/ 107577 h 1150396"/>
              <a:gd name="connsiteX17" fmla="*/ 658674 w 738974"/>
              <a:gd name="connsiteY17" fmla="*/ 86061 h 1150396"/>
              <a:gd name="connsiteX18" fmla="*/ 637159 w 738974"/>
              <a:gd name="connsiteY18" fmla="*/ 53788 h 1150396"/>
              <a:gd name="connsiteX19" fmla="*/ 604886 w 738974"/>
              <a:gd name="connsiteY19" fmla="*/ 43031 h 1150396"/>
              <a:gd name="connsiteX20" fmla="*/ 529582 w 738974"/>
              <a:gd name="connsiteY20" fmla="*/ 10758 h 1150396"/>
              <a:gd name="connsiteX21" fmla="*/ 454279 w 738974"/>
              <a:gd name="connsiteY21" fmla="*/ 0 h 1150396"/>
              <a:gd name="connsiteX22" fmla="*/ 228368 w 738974"/>
              <a:gd name="connsiteY22" fmla="*/ 21515 h 1150396"/>
              <a:gd name="connsiteX23" fmla="*/ 196095 w 738974"/>
              <a:gd name="connsiteY23" fmla="*/ 32273 h 1150396"/>
              <a:gd name="connsiteX24" fmla="*/ 153065 w 738974"/>
              <a:gd name="connsiteY24" fmla="*/ 43031 h 1150396"/>
              <a:gd name="connsiteX25" fmla="*/ 88519 w 738974"/>
              <a:gd name="connsiteY25" fmla="*/ 64546 h 1150396"/>
              <a:gd name="connsiteX26" fmla="*/ 67004 w 738974"/>
              <a:gd name="connsiteY26" fmla="*/ 96819 h 1150396"/>
              <a:gd name="connsiteX27" fmla="*/ 45488 w 738974"/>
              <a:gd name="connsiteY27" fmla="*/ 161365 h 1150396"/>
              <a:gd name="connsiteX28" fmla="*/ 34731 w 738974"/>
              <a:gd name="connsiteY28" fmla="*/ 559398 h 1150396"/>
              <a:gd name="connsiteX29" fmla="*/ 23973 w 738974"/>
              <a:gd name="connsiteY29" fmla="*/ 623944 h 1150396"/>
              <a:gd name="connsiteX30" fmla="*/ 2458 w 738974"/>
              <a:gd name="connsiteY30" fmla="*/ 817581 h 1150396"/>
              <a:gd name="connsiteX31" fmla="*/ 2458 w 738974"/>
              <a:gd name="connsiteY31" fmla="*/ 1054249 h 1150396"/>
              <a:gd name="connsiteX0" fmla="*/ 2458 w 738974"/>
              <a:gd name="connsiteY0" fmla="*/ 1054249 h 1150396"/>
              <a:gd name="connsiteX1" fmla="*/ 2458 w 738974"/>
              <a:gd name="connsiteY1" fmla="*/ 1054249 h 1150396"/>
              <a:gd name="connsiteX2" fmla="*/ 88519 w 738974"/>
              <a:gd name="connsiteY2" fmla="*/ 1097280 h 1150396"/>
              <a:gd name="connsiteX3" fmla="*/ 153065 w 738974"/>
              <a:gd name="connsiteY3" fmla="*/ 1118795 h 1150396"/>
              <a:gd name="connsiteX4" fmla="*/ 217611 w 738974"/>
              <a:gd name="connsiteY4" fmla="*/ 1108038 h 1150396"/>
              <a:gd name="connsiteX5" fmla="*/ 260641 w 738974"/>
              <a:gd name="connsiteY5" fmla="*/ 1097280 h 1150396"/>
              <a:gd name="connsiteX6" fmla="*/ 411248 w 738974"/>
              <a:gd name="connsiteY6" fmla="*/ 1086522 h 1150396"/>
              <a:gd name="connsiteX7" fmla="*/ 460630 w 738974"/>
              <a:gd name="connsiteY7" fmla="*/ 1083833 h 1150396"/>
              <a:gd name="connsiteX8" fmla="*/ 460630 w 738974"/>
              <a:gd name="connsiteY8" fmla="*/ 1083832 h 1150396"/>
              <a:gd name="connsiteX9" fmla="*/ 614174 w 738974"/>
              <a:gd name="connsiteY9" fmla="*/ 1007633 h 1150396"/>
              <a:gd name="connsiteX10" fmla="*/ 690946 w 738974"/>
              <a:gd name="connsiteY10" fmla="*/ 931432 h 1150396"/>
              <a:gd name="connsiteX11" fmla="*/ 690946 w 738974"/>
              <a:gd name="connsiteY11" fmla="*/ 931433 h 1150396"/>
              <a:gd name="connsiteX12" fmla="*/ 690946 w 738974"/>
              <a:gd name="connsiteY12" fmla="*/ 855233 h 1150396"/>
              <a:gd name="connsiteX13" fmla="*/ 690946 w 738974"/>
              <a:gd name="connsiteY13" fmla="*/ 855233 h 1150396"/>
              <a:gd name="connsiteX14" fmla="*/ 658674 w 738974"/>
              <a:gd name="connsiteY14" fmla="*/ 602428 h 1150396"/>
              <a:gd name="connsiteX15" fmla="*/ 690947 w 738974"/>
              <a:gd name="connsiteY15" fmla="*/ 236668 h 1150396"/>
              <a:gd name="connsiteX16" fmla="*/ 680190 w 738974"/>
              <a:gd name="connsiteY16" fmla="*/ 107577 h 1150396"/>
              <a:gd name="connsiteX17" fmla="*/ 658674 w 738974"/>
              <a:gd name="connsiteY17" fmla="*/ 86061 h 1150396"/>
              <a:gd name="connsiteX18" fmla="*/ 637159 w 738974"/>
              <a:gd name="connsiteY18" fmla="*/ 53788 h 1150396"/>
              <a:gd name="connsiteX19" fmla="*/ 604886 w 738974"/>
              <a:gd name="connsiteY19" fmla="*/ 43031 h 1150396"/>
              <a:gd name="connsiteX20" fmla="*/ 529582 w 738974"/>
              <a:gd name="connsiteY20" fmla="*/ 10758 h 1150396"/>
              <a:gd name="connsiteX21" fmla="*/ 454279 w 738974"/>
              <a:gd name="connsiteY21" fmla="*/ 0 h 1150396"/>
              <a:gd name="connsiteX22" fmla="*/ 228368 w 738974"/>
              <a:gd name="connsiteY22" fmla="*/ 21515 h 1150396"/>
              <a:gd name="connsiteX23" fmla="*/ 196095 w 738974"/>
              <a:gd name="connsiteY23" fmla="*/ 32273 h 1150396"/>
              <a:gd name="connsiteX24" fmla="*/ 153065 w 738974"/>
              <a:gd name="connsiteY24" fmla="*/ 43031 h 1150396"/>
              <a:gd name="connsiteX25" fmla="*/ 88519 w 738974"/>
              <a:gd name="connsiteY25" fmla="*/ 64546 h 1150396"/>
              <a:gd name="connsiteX26" fmla="*/ 67004 w 738974"/>
              <a:gd name="connsiteY26" fmla="*/ 96819 h 1150396"/>
              <a:gd name="connsiteX27" fmla="*/ 45488 w 738974"/>
              <a:gd name="connsiteY27" fmla="*/ 161365 h 1150396"/>
              <a:gd name="connsiteX28" fmla="*/ 34731 w 738974"/>
              <a:gd name="connsiteY28" fmla="*/ 559398 h 1150396"/>
              <a:gd name="connsiteX29" fmla="*/ 23973 w 738974"/>
              <a:gd name="connsiteY29" fmla="*/ 623944 h 1150396"/>
              <a:gd name="connsiteX30" fmla="*/ 2458 w 738974"/>
              <a:gd name="connsiteY30" fmla="*/ 817581 h 1150396"/>
              <a:gd name="connsiteX31" fmla="*/ 2458 w 738974"/>
              <a:gd name="connsiteY31" fmla="*/ 1054249 h 1150396"/>
              <a:gd name="connsiteX0" fmla="*/ 2458 w 738974"/>
              <a:gd name="connsiteY0" fmla="*/ 1054249 h 1150396"/>
              <a:gd name="connsiteX1" fmla="*/ 2458 w 738974"/>
              <a:gd name="connsiteY1" fmla="*/ 1054249 h 1150396"/>
              <a:gd name="connsiteX2" fmla="*/ 88519 w 738974"/>
              <a:gd name="connsiteY2" fmla="*/ 1097280 h 1150396"/>
              <a:gd name="connsiteX3" fmla="*/ 153065 w 738974"/>
              <a:gd name="connsiteY3" fmla="*/ 1118795 h 1150396"/>
              <a:gd name="connsiteX4" fmla="*/ 217611 w 738974"/>
              <a:gd name="connsiteY4" fmla="*/ 1108038 h 1150396"/>
              <a:gd name="connsiteX5" fmla="*/ 260641 w 738974"/>
              <a:gd name="connsiteY5" fmla="*/ 1097280 h 1150396"/>
              <a:gd name="connsiteX6" fmla="*/ 411248 w 738974"/>
              <a:gd name="connsiteY6" fmla="*/ 1086522 h 1150396"/>
              <a:gd name="connsiteX7" fmla="*/ 460630 w 738974"/>
              <a:gd name="connsiteY7" fmla="*/ 1083833 h 1150396"/>
              <a:gd name="connsiteX8" fmla="*/ 460630 w 738974"/>
              <a:gd name="connsiteY8" fmla="*/ 1083832 h 1150396"/>
              <a:gd name="connsiteX9" fmla="*/ 614174 w 738974"/>
              <a:gd name="connsiteY9" fmla="*/ 1007633 h 1150396"/>
              <a:gd name="connsiteX10" fmla="*/ 690946 w 738974"/>
              <a:gd name="connsiteY10" fmla="*/ 931432 h 1150396"/>
              <a:gd name="connsiteX11" fmla="*/ 690946 w 738974"/>
              <a:gd name="connsiteY11" fmla="*/ 931433 h 1150396"/>
              <a:gd name="connsiteX12" fmla="*/ 690946 w 738974"/>
              <a:gd name="connsiteY12" fmla="*/ 855233 h 1150396"/>
              <a:gd name="connsiteX13" fmla="*/ 690946 w 738974"/>
              <a:gd name="connsiteY13" fmla="*/ 855233 h 1150396"/>
              <a:gd name="connsiteX14" fmla="*/ 658674 w 738974"/>
              <a:gd name="connsiteY14" fmla="*/ 602428 h 1150396"/>
              <a:gd name="connsiteX15" fmla="*/ 690947 w 738974"/>
              <a:gd name="connsiteY15" fmla="*/ 236668 h 1150396"/>
              <a:gd name="connsiteX16" fmla="*/ 680190 w 738974"/>
              <a:gd name="connsiteY16" fmla="*/ 107577 h 1150396"/>
              <a:gd name="connsiteX17" fmla="*/ 658674 w 738974"/>
              <a:gd name="connsiteY17" fmla="*/ 86061 h 1150396"/>
              <a:gd name="connsiteX18" fmla="*/ 637159 w 738974"/>
              <a:gd name="connsiteY18" fmla="*/ 53788 h 1150396"/>
              <a:gd name="connsiteX19" fmla="*/ 604886 w 738974"/>
              <a:gd name="connsiteY19" fmla="*/ 43031 h 1150396"/>
              <a:gd name="connsiteX20" fmla="*/ 529582 w 738974"/>
              <a:gd name="connsiteY20" fmla="*/ 10758 h 1150396"/>
              <a:gd name="connsiteX21" fmla="*/ 454279 w 738974"/>
              <a:gd name="connsiteY21" fmla="*/ 0 h 1150396"/>
              <a:gd name="connsiteX22" fmla="*/ 228368 w 738974"/>
              <a:gd name="connsiteY22" fmla="*/ 21515 h 1150396"/>
              <a:gd name="connsiteX23" fmla="*/ 196095 w 738974"/>
              <a:gd name="connsiteY23" fmla="*/ 32273 h 1150396"/>
              <a:gd name="connsiteX24" fmla="*/ 153065 w 738974"/>
              <a:gd name="connsiteY24" fmla="*/ 43031 h 1150396"/>
              <a:gd name="connsiteX25" fmla="*/ 88519 w 738974"/>
              <a:gd name="connsiteY25" fmla="*/ 64546 h 1150396"/>
              <a:gd name="connsiteX26" fmla="*/ 67004 w 738974"/>
              <a:gd name="connsiteY26" fmla="*/ 96819 h 1150396"/>
              <a:gd name="connsiteX27" fmla="*/ 45488 w 738974"/>
              <a:gd name="connsiteY27" fmla="*/ 161365 h 1150396"/>
              <a:gd name="connsiteX28" fmla="*/ 34731 w 738974"/>
              <a:gd name="connsiteY28" fmla="*/ 559398 h 1150396"/>
              <a:gd name="connsiteX29" fmla="*/ 23973 w 738974"/>
              <a:gd name="connsiteY29" fmla="*/ 623944 h 1150396"/>
              <a:gd name="connsiteX30" fmla="*/ 2458 w 738974"/>
              <a:gd name="connsiteY30" fmla="*/ 817581 h 1150396"/>
              <a:gd name="connsiteX31" fmla="*/ 2458 w 738974"/>
              <a:gd name="connsiteY31" fmla="*/ 1054249 h 1150396"/>
              <a:gd name="connsiteX0" fmla="*/ 2458 w 738974"/>
              <a:gd name="connsiteY0" fmla="*/ 1054249 h 1150395"/>
              <a:gd name="connsiteX1" fmla="*/ 2458 w 738974"/>
              <a:gd name="connsiteY1" fmla="*/ 1054249 h 1150395"/>
              <a:gd name="connsiteX2" fmla="*/ 88519 w 738974"/>
              <a:gd name="connsiteY2" fmla="*/ 1097280 h 1150395"/>
              <a:gd name="connsiteX3" fmla="*/ 153065 w 738974"/>
              <a:gd name="connsiteY3" fmla="*/ 1118795 h 1150395"/>
              <a:gd name="connsiteX4" fmla="*/ 217611 w 738974"/>
              <a:gd name="connsiteY4" fmla="*/ 1108038 h 1150395"/>
              <a:gd name="connsiteX5" fmla="*/ 260641 w 738974"/>
              <a:gd name="connsiteY5" fmla="*/ 1097280 h 1150395"/>
              <a:gd name="connsiteX6" fmla="*/ 411248 w 738974"/>
              <a:gd name="connsiteY6" fmla="*/ 1086522 h 1150395"/>
              <a:gd name="connsiteX7" fmla="*/ 460630 w 738974"/>
              <a:gd name="connsiteY7" fmla="*/ 1083833 h 1150395"/>
              <a:gd name="connsiteX8" fmla="*/ 460630 w 738974"/>
              <a:gd name="connsiteY8" fmla="*/ 1083832 h 1150395"/>
              <a:gd name="connsiteX9" fmla="*/ 614174 w 738974"/>
              <a:gd name="connsiteY9" fmla="*/ 1007632 h 1150395"/>
              <a:gd name="connsiteX10" fmla="*/ 690946 w 738974"/>
              <a:gd name="connsiteY10" fmla="*/ 931432 h 1150395"/>
              <a:gd name="connsiteX11" fmla="*/ 690946 w 738974"/>
              <a:gd name="connsiteY11" fmla="*/ 931433 h 1150395"/>
              <a:gd name="connsiteX12" fmla="*/ 690946 w 738974"/>
              <a:gd name="connsiteY12" fmla="*/ 855233 h 1150395"/>
              <a:gd name="connsiteX13" fmla="*/ 690946 w 738974"/>
              <a:gd name="connsiteY13" fmla="*/ 855233 h 1150395"/>
              <a:gd name="connsiteX14" fmla="*/ 658674 w 738974"/>
              <a:gd name="connsiteY14" fmla="*/ 602428 h 1150395"/>
              <a:gd name="connsiteX15" fmla="*/ 690947 w 738974"/>
              <a:gd name="connsiteY15" fmla="*/ 236668 h 1150395"/>
              <a:gd name="connsiteX16" fmla="*/ 680190 w 738974"/>
              <a:gd name="connsiteY16" fmla="*/ 107577 h 1150395"/>
              <a:gd name="connsiteX17" fmla="*/ 658674 w 738974"/>
              <a:gd name="connsiteY17" fmla="*/ 86061 h 1150395"/>
              <a:gd name="connsiteX18" fmla="*/ 637159 w 738974"/>
              <a:gd name="connsiteY18" fmla="*/ 53788 h 1150395"/>
              <a:gd name="connsiteX19" fmla="*/ 604886 w 738974"/>
              <a:gd name="connsiteY19" fmla="*/ 43031 h 1150395"/>
              <a:gd name="connsiteX20" fmla="*/ 529582 w 738974"/>
              <a:gd name="connsiteY20" fmla="*/ 10758 h 1150395"/>
              <a:gd name="connsiteX21" fmla="*/ 454279 w 738974"/>
              <a:gd name="connsiteY21" fmla="*/ 0 h 1150395"/>
              <a:gd name="connsiteX22" fmla="*/ 228368 w 738974"/>
              <a:gd name="connsiteY22" fmla="*/ 21515 h 1150395"/>
              <a:gd name="connsiteX23" fmla="*/ 196095 w 738974"/>
              <a:gd name="connsiteY23" fmla="*/ 32273 h 1150395"/>
              <a:gd name="connsiteX24" fmla="*/ 153065 w 738974"/>
              <a:gd name="connsiteY24" fmla="*/ 43031 h 1150395"/>
              <a:gd name="connsiteX25" fmla="*/ 88519 w 738974"/>
              <a:gd name="connsiteY25" fmla="*/ 64546 h 1150395"/>
              <a:gd name="connsiteX26" fmla="*/ 67004 w 738974"/>
              <a:gd name="connsiteY26" fmla="*/ 96819 h 1150395"/>
              <a:gd name="connsiteX27" fmla="*/ 45488 w 738974"/>
              <a:gd name="connsiteY27" fmla="*/ 161365 h 1150395"/>
              <a:gd name="connsiteX28" fmla="*/ 34731 w 738974"/>
              <a:gd name="connsiteY28" fmla="*/ 559398 h 1150395"/>
              <a:gd name="connsiteX29" fmla="*/ 23973 w 738974"/>
              <a:gd name="connsiteY29" fmla="*/ 623944 h 1150395"/>
              <a:gd name="connsiteX30" fmla="*/ 2458 w 738974"/>
              <a:gd name="connsiteY30" fmla="*/ 817581 h 1150395"/>
              <a:gd name="connsiteX31" fmla="*/ 2458 w 738974"/>
              <a:gd name="connsiteY31" fmla="*/ 1054249 h 11503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60630 w 738974"/>
              <a:gd name="connsiteY7" fmla="*/ 1083833 h 1118795"/>
              <a:gd name="connsiteX8" fmla="*/ 460630 w 738974"/>
              <a:gd name="connsiteY8" fmla="*/ 1083832 h 1118795"/>
              <a:gd name="connsiteX9" fmla="*/ 614174 w 738974"/>
              <a:gd name="connsiteY9" fmla="*/ 1007632 h 1118795"/>
              <a:gd name="connsiteX10" fmla="*/ 690946 w 738974"/>
              <a:gd name="connsiteY10" fmla="*/ 931432 h 1118795"/>
              <a:gd name="connsiteX11" fmla="*/ 690946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60630 w 738974"/>
              <a:gd name="connsiteY7" fmla="*/ 1083833 h 1118795"/>
              <a:gd name="connsiteX8" fmla="*/ 537402 w 738974"/>
              <a:gd name="connsiteY8" fmla="*/ 1083833 h 1118795"/>
              <a:gd name="connsiteX9" fmla="*/ 614174 w 738974"/>
              <a:gd name="connsiteY9" fmla="*/ 1007632 h 1118795"/>
              <a:gd name="connsiteX10" fmla="*/ 690946 w 738974"/>
              <a:gd name="connsiteY10" fmla="*/ 931432 h 1118795"/>
              <a:gd name="connsiteX11" fmla="*/ 690946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60630 w 738974"/>
              <a:gd name="connsiteY7" fmla="*/ 1083833 h 1118795"/>
              <a:gd name="connsiteX8" fmla="*/ 537402 w 738974"/>
              <a:gd name="connsiteY8" fmla="*/ 1083833 h 1118795"/>
              <a:gd name="connsiteX9" fmla="*/ 614174 w 738974"/>
              <a:gd name="connsiteY9" fmla="*/ 1007632 h 1118795"/>
              <a:gd name="connsiteX10" fmla="*/ 690946 w 738974"/>
              <a:gd name="connsiteY10" fmla="*/ 931432 h 1118795"/>
              <a:gd name="connsiteX11" fmla="*/ 690946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7790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699023"/>
              <a:gd name="connsiteY0" fmla="*/ 1054249 h 1118795"/>
              <a:gd name="connsiteX1" fmla="*/ 2458 w 699023"/>
              <a:gd name="connsiteY1" fmla="*/ 1054249 h 1118795"/>
              <a:gd name="connsiteX2" fmla="*/ 88519 w 699023"/>
              <a:gd name="connsiteY2" fmla="*/ 1097280 h 1118795"/>
              <a:gd name="connsiteX3" fmla="*/ 153065 w 699023"/>
              <a:gd name="connsiteY3" fmla="*/ 1118795 h 1118795"/>
              <a:gd name="connsiteX4" fmla="*/ 217611 w 699023"/>
              <a:gd name="connsiteY4" fmla="*/ 1108038 h 1118795"/>
              <a:gd name="connsiteX5" fmla="*/ 260641 w 699023"/>
              <a:gd name="connsiteY5" fmla="*/ 1097280 h 1118795"/>
              <a:gd name="connsiteX6" fmla="*/ 411248 w 699023"/>
              <a:gd name="connsiteY6" fmla="*/ 1086522 h 1118795"/>
              <a:gd name="connsiteX7" fmla="*/ 460630 w 699023"/>
              <a:gd name="connsiteY7" fmla="*/ 1083833 h 1118795"/>
              <a:gd name="connsiteX8" fmla="*/ 537402 w 699023"/>
              <a:gd name="connsiteY8" fmla="*/ 1083833 h 1118795"/>
              <a:gd name="connsiteX9" fmla="*/ 614174 w 699023"/>
              <a:gd name="connsiteY9" fmla="*/ 1007632 h 1118795"/>
              <a:gd name="connsiteX10" fmla="*/ 690946 w 699023"/>
              <a:gd name="connsiteY10" fmla="*/ 931432 h 1118795"/>
              <a:gd name="connsiteX11" fmla="*/ 690946 w 699023"/>
              <a:gd name="connsiteY11" fmla="*/ 931433 h 1118795"/>
              <a:gd name="connsiteX12" fmla="*/ 690946 w 699023"/>
              <a:gd name="connsiteY12" fmla="*/ 855233 h 1118795"/>
              <a:gd name="connsiteX13" fmla="*/ 690946 w 699023"/>
              <a:gd name="connsiteY13" fmla="*/ 779033 h 1118795"/>
              <a:gd name="connsiteX14" fmla="*/ 658674 w 699023"/>
              <a:gd name="connsiteY14" fmla="*/ 602428 h 1118795"/>
              <a:gd name="connsiteX15" fmla="*/ 690947 w 699023"/>
              <a:gd name="connsiteY15" fmla="*/ 236668 h 1118795"/>
              <a:gd name="connsiteX16" fmla="*/ 680190 w 699023"/>
              <a:gd name="connsiteY16" fmla="*/ 107577 h 1118795"/>
              <a:gd name="connsiteX17" fmla="*/ 658674 w 699023"/>
              <a:gd name="connsiteY17" fmla="*/ 86061 h 1118795"/>
              <a:gd name="connsiteX18" fmla="*/ 637159 w 699023"/>
              <a:gd name="connsiteY18" fmla="*/ 53788 h 1118795"/>
              <a:gd name="connsiteX19" fmla="*/ 604886 w 699023"/>
              <a:gd name="connsiteY19" fmla="*/ 43031 h 1118795"/>
              <a:gd name="connsiteX20" fmla="*/ 529582 w 699023"/>
              <a:gd name="connsiteY20" fmla="*/ 10758 h 1118795"/>
              <a:gd name="connsiteX21" fmla="*/ 454279 w 699023"/>
              <a:gd name="connsiteY21" fmla="*/ 0 h 1118795"/>
              <a:gd name="connsiteX22" fmla="*/ 228368 w 699023"/>
              <a:gd name="connsiteY22" fmla="*/ 21515 h 1118795"/>
              <a:gd name="connsiteX23" fmla="*/ 196095 w 699023"/>
              <a:gd name="connsiteY23" fmla="*/ 32273 h 1118795"/>
              <a:gd name="connsiteX24" fmla="*/ 153065 w 699023"/>
              <a:gd name="connsiteY24" fmla="*/ 43031 h 1118795"/>
              <a:gd name="connsiteX25" fmla="*/ 88519 w 699023"/>
              <a:gd name="connsiteY25" fmla="*/ 64546 h 1118795"/>
              <a:gd name="connsiteX26" fmla="*/ 67004 w 699023"/>
              <a:gd name="connsiteY26" fmla="*/ 96819 h 1118795"/>
              <a:gd name="connsiteX27" fmla="*/ 45488 w 699023"/>
              <a:gd name="connsiteY27" fmla="*/ 161365 h 1118795"/>
              <a:gd name="connsiteX28" fmla="*/ 34731 w 699023"/>
              <a:gd name="connsiteY28" fmla="*/ 559398 h 1118795"/>
              <a:gd name="connsiteX29" fmla="*/ 23973 w 699023"/>
              <a:gd name="connsiteY29" fmla="*/ 623944 h 1118795"/>
              <a:gd name="connsiteX30" fmla="*/ 2458 w 699023"/>
              <a:gd name="connsiteY30" fmla="*/ 817581 h 1118795"/>
              <a:gd name="connsiteX31" fmla="*/ 2458 w 699023"/>
              <a:gd name="connsiteY31" fmla="*/ 1054249 h 1118795"/>
              <a:gd name="connsiteX0" fmla="*/ 2458 w 699023"/>
              <a:gd name="connsiteY0" fmla="*/ 1054249 h 1118795"/>
              <a:gd name="connsiteX1" fmla="*/ 2458 w 699023"/>
              <a:gd name="connsiteY1" fmla="*/ 1054249 h 1118795"/>
              <a:gd name="connsiteX2" fmla="*/ 88519 w 699023"/>
              <a:gd name="connsiteY2" fmla="*/ 1097280 h 1118795"/>
              <a:gd name="connsiteX3" fmla="*/ 153065 w 699023"/>
              <a:gd name="connsiteY3" fmla="*/ 1118795 h 1118795"/>
              <a:gd name="connsiteX4" fmla="*/ 217611 w 699023"/>
              <a:gd name="connsiteY4" fmla="*/ 1108038 h 1118795"/>
              <a:gd name="connsiteX5" fmla="*/ 260641 w 699023"/>
              <a:gd name="connsiteY5" fmla="*/ 1097280 h 1118795"/>
              <a:gd name="connsiteX6" fmla="*/ 411248 w 699023"/>
              <a:gd name="connsiteY6" fmla="*/ 1086522 h 1118795"/>
              <a:gd name="connsiteX7" fmla="*/ 460630 w 699023"/>
              <a:gd name="connsiteY7" fmla="*/ 1083833 h 1118795"/>
              <a:gd name="connsiteX8" fmla="*/ 537402 w 699023"/>
              <a:gd name="connsiteY8" fmla="*/ 1083833 h 1118795"/>
              <a:gd name="connsiteX9" fmla="*/ 614174 w 699023"/>
              <a:gd name="connsiteY9" fmla="*/ 1007632 h 1118795"/>
              <a:gd name="connsiteX10" fmla="*/ 690946 w 699023"/>
              <a:gd name="connsiteY10" fmla="*/ 931432 h 1118795"/>
              <a:gd name="connsiteX11" fmla="*/ 690946 w 699023"/>
              <a:gd name="connsiteY11" fmla="*/ 931433 h 1118795"/>
              <a:gd name="connsiteX12" fmla="*/ 690946 w 699023"/>
              <a:gd name="connsiteY12" fmla="*/ 855233 h 1118795"/>
              <a:gd name="connsiteX13" fmla="*/ 690946 w 699023"/>
              <a:gd name="connsiteY13" fmla="*/ 779033 h 1118795"/>
              <a:gd name="connsiteX14" fmla="*/ 658674 w 699023"/>
              <a:gd name="connsiteY14" fmla="*/ 602428 h 1118795"/>
              <a:gd name="connsiteX15" fmla="*/ 690947 w 699023"/>
              <a:gd name="connsiteY15" fmla="*/ 236668 h 1118795"/>
              <a:gd name="connsiteX16" fmla="*/ 680190 w 699023"/>
              <a:gd name="connsiteY16" fmla="*/ 107577 h 1118795"/>
              <a:gd name="connsiteX17" fmla="*/ 658674 w 699023"/>
              <a:gd name="connsiteY17" fmla="*/ 86061 h 1118795"/>
              <a:gd name="connsiteX18" fmla="*/ 637159 w 699023"/>
              <a:gd name="connsiteY18" fmla="*/ 53788 h 1118795"/>
              <a:gd name="connsiteX19" fmla="*/ 604886 w 699023"/>
              <a:gd name="connsiteY19" fmla="*/ 43031 h 1118795"/>
              <a:gd name="connsiteX20" fmla="*/ 529582 w 699023"/>
              <a:gd name="connsiteY20" fmla="*/ 10758 h 1118795"/>
              <a:gd name="connsiteX21" fmla="*/ 454279 w 699023"/>
              <a:gd name="connsiteY21" fmla="*/ 0 h 1118795"/>
              <a:gd name="connsiteX22" fmla="*/ 228368 w 699023"/>
              <a:gd name="connsiteY22" fmla="*/ 21515 h 1118795"/>
              <a:gd name="connsiteX23" fmla="*/ 196095 w 699023"/>
              <a:gd name="connsiteY23" fmla="*/ 32273 h 1118795"/>
              <a:gd name="connsiteX24" fmla="*/ 153065 w 699023"/>
              <a:gd name="connsiteY24" fmla="*/ 43031 h 1118795"/>
              <a:gd name="connsiteX25" fmla="*/ 88519 w 699023"/>
              <a:gd name="connsiteY25" fmla="*/ 64546 h 1118795"/>
              <a:gd name="connsiteX26" fmla="*/ 67004 w 699023"/>
              <a:gd name="connsiteY26" fmla="*/ 96819 h 1118795"/>
              <a:gd name="connsiteX27" fmla="*/ 45488 w 699023"/>
              <a:gd name="connsiteY27" fmla="*/ 161365 h 1118795"/>
              <a:gd name="connsiteX28" fmla="*/ 34731 w 699023"/>
              <a:gd name="connsiteY28" fmla="*/ 559398 h 1118795"/>
              <a:gd name="connsiteX29" fmla="*/ 23973 w 699023"/>
              <a:gd name="connsiteY29" fmla="*/ 623944 h 1118795"/>
              <a:gd name="connsiteX30" fmla="*/ 2458 w 699023"/>
              <a:gd name="connsiteY30" fmla="*/ 817581 h 1118795"/>
              <a:gd name="connsiteX31" fmla="*/ 2458 w 699023"/>
              <a:gd name="connsiteY31" fmla="*/ 1054249 h 1118795"/>
              <a:gd name="connsiteX0" fmla="*/ 2458 w 699023"/>
              <a:gd name="connsiteY0" fmla="*/ 1054249 h 1118795"/>
              <a:gd name="connsiteX1" fmla="*/ 2458 w 699023"/>
              <a:gd name="connsiteY1" fmla="*/ 1054249 h 1118795"/>
              <a:gd name="connsiteX2" fmla="*/ 88519 w 699023"/>
              <a:gd name="connsiteY2" fmla="*/ 1097280 h 1118795"/>
              <a:gd name="connsiteX3" fmla="*/ 153065 w 699023"/>
              <a:gd name="connsiteY3" fmla="*/ 1118795 h 1118795"/>
              <a:gd name="connsiteX4" fmla="*/ 217611 w 699023"/>
              <a:gd name="connsiteY4" fmla="*/ 1108038 h 1118795"/>
              <a:gd name="connsiteX5" fmla="*/ 260641 w 699023"/>
              <a:gd name="connsiteY5" fmla="*/ 1097280 h 1118795"/>
              <a:gd name="connsiteX6" fmla="*/ 411248 w 699023"/>
              <a:gd name="connsiteY6" fmla="*/ 1086522 h 1118795"/>
              <a:gd name="connsiteX7" fmla="*/ 460630 w 699023"/>
              <a:gd name="connsiteY7" fmla="*/ 1083833 h 1118795"/>
              <a:gd name="connsiteX8" fmla="*/ 537402 w 699023"/>
              <a:gd name="connsiteY8" fmla="*/ 1083833 h 1118795"/>
              <a:gd name="connsiteX9" fmla="*/ 614174 w 699023"/>
              <a:gd name="connsiteY9" fmla="*/ 1007632 h 1118795"/>
              <a:gd name="connsiteX10" fmla="*/ 690946 w 699023"/>
              <a:gd name="connsiteY10" fmla="*/ 931432 h 1118795"/>
              <a:gd name="connsiteX11" fmla="*/ 690946 w 699023"/>
              <a:gd name="connsiteY11" fmla="*/ 931433 h 1118795"/>
              <a:gd name="connsiteX12" fmla="*/ 690946 w 699023"/>
              <a:gd name="connsiteY12" fmla="*/ 855233 h 1118795"/>
              <a:gd name="connsiteX13" fmla="*/ 690946 w 699023"/>
              <a:gd name="connsiteY13" fmla="*/ 779033 h 1118795"/>
              <a:gd name="connsiteX14" fmla="*/ 658674 w 699023"/>
              <a:gd name="connsiteY14" fmla="*/ 602428 h 1118795"/>
              <a:gd name="connsiteX15" fmla="*/ 690947 w 699023"/>
              <a:gd name="connsiteY15" fmla="*/ 236668 h 1118795"/>
              <a:gd name="connsiteX16" fmla="*/ 680190 w 699023"/>
              <a:gd name="connsiteY16" fmla="*/ 107577 h 1118795"/>
              <a:gd name="connsiteX17" fmla="*/ 658674 w 699023"/>
              <a:gd name="connsiteY17" fmla="*/ 86061 h 1118795"/>
              <a:gd name="connsiteX18" fmla="*/ 637159 w 699023"/>
              <a:gd name="connsiteY18" fmla="*/ 53788 h 1118795"/>
              <a:gd name="connsiteX19" fmla="*/ 604886 w 699023"/>
              <a:gd name="connsiteY19" fmla="*/ 43031 h 1118795"/>
              <a:gd name="connsiteX20" fmla="*/ 529582 w 699023"/>
              <a:gd name="connsiteY20" fmla="*/ 10758 h 1118795"/>
              <a:gd name="connsiteX21" fmla="*/ 454279 w 699023"/>
              <a:gd name="connsiteY21" fmla="*/ 0 h 1118795"/>
              <a:gd name="connsiteX22" fmla="*/ 228368 w 699023"/>
              <a:gd name="connsiteY22" fmla="*/ 21515 h 1118795"/>
              <a:gd name="connsiteX23" fmla="*/ 196095 w 699023"/>
              <a:gd name="connsiteY23" fmla="*/ 32273 h 1118795"/>
              <a:gd name="connsiteX24" fmla="*/ 153065 w 699023"/>
              <a:gd name="connsiteY24" fmla="*/ 43031 h 1118795"/>
              <a:gd name="connsiteX25" fmla="*/ 88519 w 699023"/>
              <a:gd name="connsiteY25" fmla="*/ 64546 h 1118795"/>
              <a:gd name="connsiteX26" fmla="*/ 67004 w 699023"/>
              <a:gd name="connsiteY26" fmla="*/ 96819 h 1118795"/>
              <a:gd name="connsiteX27" fmla="*/ 45488 w 699023"/>
              <a:gd name="connsiteY27" fmla="*/ 161365 h 1118795"/>
              <a:gd name="connsiteX28" fmla="*/ 34731 w 699023"/>
              <a:gd name="connsiteY28" fmla="*/ 559398 h 1118795"/>
              <a:gd name="connsiteX29" fmla="*/ 23973 w 699023"/>
              <a:gd name="connsiteY29" fmla="*/ 623944 h 1118795"/>
              <a:gd name="connsiteX30" fmla="*/ 2458 w 699023"/>
              <a:gd name="connsiteY30" fmla="*/ 817581 h 1118795"/>
              <a:gd name="connsiteX31" fmla="*/ 2458 w 699023"/>
              <a:gd name="connsiteY31" fmla="*/ 1054249 h 111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9023" h="1118795">
                <a:moveTo>
                  <a:pt x="2458" y="1054249"/>
                </a:moveTo>
                <a:lnTo>
                  <a:pt x="2458" y="1054249"/>
                </a:lnTo>
                <a:cubicBezTo>
                  <a:pt x="31145" y="1068593"/>
                  <a:pt x="59039" y="1084646"/>
                  <a:pt x="88519" y="1097280"/>
                </a:cubicBezTo>
                <a:cubicBezTo>
                  <a:pt x="109364" y="1106214"/>
                  <a:pt x="153065" y="1118795"/>
                  <a:pt x="153065" y="1118795"/>
                </a:cubicBezTo>
                <a:cubicBezTo>
                  <a:pt x="174580" y="1115209"/>
                  <a:pt x="196222" y="1112316"/>
                  <a:pt x="217611" y="1108038"/>
                </a:cubicBezTo>
                <a:cubicBezTo>
                  <a:pt x="232109" y="1105138"/>
                  <a:pt x="245947" y="1098913"/>
                  <a:pt x="260641" y="1097280"/>
                </a:cubicBezTo>
                <a:cubicBezTo>
                  <a:pt x="310663" y="1091722"/>
                  <a:pt x="361046" y="1090108"/>
                  <a:pt x="411248" y="1086522"/>
                </a:cubicBezTo>
                <a:cubicBezTo>
                  <a:pt x="422006" y="1082936"/>
                  <a:pt x="454039" y="1093060"/>
                  <a:pt x="460630" y="1083833"/>
                </a:cubicBezTo>
                <a:cubicBezTo>
                  <a:pt x="473812" y="1065378"/>
                  <a:pt x="530230" y="1105348"/>
                  <a:pt x="537402" y="1083833"/>
                </a:cubicBezTo>
                <a:cubicBezTo>
                  <a:pt x="665752" y="1012649"/>
                  <a:pt x="537352" y="1094977"/>
                  <a:pt x="614174" y="1007632"/>
                </a:cubicBezTo>
                <a:cubicBezTo>
                  <a:pt x="690614" y="1003014"/>
                  <a:pt x="665355" y="956832"/>
                  <a:pt x="690946" y="931432"/>
                </a:cubicBezTo>
                <a:cubicBezTo>
                  <a:pt x="696017" y="921290"/>
                  <a:pt x="683862" y="940288"/>
                  <a:pt x="690946" y="931433"/>
                </a:cubicBezTo>
                <a:cubicBezTo>
                  <a:pt x="699023" y="921337"/>
                  <a:pt x="680850" y="863310"/>
                  <a:pt x="690946" y="855233"/>
                </a:cubicBezTo>
                <a:lnTo>
                  <a:pt x="690946" y="779033"/>
                </a:lnTo>
                <a:cubicBezTo>
                  <a:pt x="667187" y="717150"/>
                  <a:pt x="652836" y="725026"/>
                  <a:pt x="658674" y="602428"/>
                </a:cubicBezTo>
                <a:cubicBezTo>
                  <a:pt x="675579" y="247424"/>
                  <a:pt x="607073" y="362481"/>
                  <a:pt x="690947" y="236668"/>
                </a:cubicBezTo>
                <a:cubicBezTo>
                  <a:pt x="687361" y="193638"/>
                  <a:pt x="689237" y="149798"/>
                  <a:pt x="680190" y="107577"/>
                </a:cubicBezTo>
                <a:cubicBezTo>
                  <a:pt x="678065" y="97659"/>
                  <a:pt x="665010" y="93981"/>
                  <a:pt x="658674" y="86061"/>
                </a:cubicBezTo>
                <a:cubicBezTo>
                  <a:pt x="650597" y="75965"/>
                  <a:pt x="647255" y="61865"/>
                  <a:pt x="637159" y="53788"/>
                </a:cubicBezTo>
                <a:cubicBezTo>
                  <a:pt x="628304" y="46704"/>
                  <a:pt x="615309" y="47498"/>
                  <a:pt x="604886" y="43031"/>
                </a:cubicBezTo>
                <a:cubicBezTo>
                  <a:pt x="574263" y="29907"/>
                  <a:pt x="561124" y="17066"/>
                  <a:pt x="529582" y="10758"/>
                </a:cubicBezTo>
                <a:cubicBezTo>
                  <a:pt x="504719" y="5785"/>
                  <a:pt x="479380" y="3586"/>
                  <a:pt x="454279" y="0"/>
                </a:cubicBezTo>
                <a:cubicBezTo>
                  <a:pt x="401650" y="4049"/>
                  <a:pt x="289066" y="10479"/>
                  <a:pt x="228368" y="21515"/>
                </a:cubicBezTo>
                <a:cubicBezTo>
                  <a:pt x="217211" y="23543"/>
                  <a:pt x="206998" y="29158"/>
                  <a:pt x="196095" y="32273"/>
                </a:cubicBezTo>
                <a:cubicBezTo>
                  <a:pt x="181879" y="36335"/>
                  <a:pt x="167226" y="38783"/>
                  <a:pt x="153065" y="43031"/>
                </a:cubicBezTo>
                <a:cubicBezTo>
                  <a:pt x="131342" y="49548"/>
                  <a:pt x="88519" y="64546"/>
                  <a:pt x="88519" y="64546"/>
                </a:cubicBezTo>
                <a:cubicBezTo>
                  <a:pt x="81347" y="75304"/>
                  <a:pt x="72255" y="85004"/>
                  <a:pt x="67004" y="96819"/>
                </a:cubicBezTo>
                <a:cubicBezTo>
                  <a:pt x="57793" y="117544"/>
                  <a:pt x="45488" y="161365"/>
                  <a:pt x="45488" y="161365"/>
                </a:cubicBezTo>
                <a:cubicBezTo>
                  <a:pt x="41902" y="294043"/>
                  <a:pt x="40898" y="426815"/>
                  <a:pt x="34731" y="559398"/>
                </a:cubicBezTo>
                <a:cubicBezTo>
                  <a:pt x="33718" y="581187"/>
                  <a:pt x="27290" y="602386"/>
                  <a:pt x="23973" y="623944"/>
                </a:cubicBezTo>
                <a:cubicBezTo>
                  <a:pt x="14937" y="682677"/>
                  <a:pt x="4071" y="761126"/>
                  <a:pt x="2458" y="817581"/>
                </a:cubicBezTo>
                <a:cubicBezTo>
                  <a:pt x="0" y="903607"/>
                  <a:pt x="2458" y="1014804"/>
                  <a:pt x="2458" y="1054249"/>
                </a:cubicBezTo>
                <a:close/>
              </a:path>
            </a:pathLst>
          </a:cu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078071" y="2581580"/>
            <a:ext cx="623943" cy="666322"/>
          </a:xfrm>
          <a:custGeom>
            <a:avLst/>
            <a:gdLst>
              <a:gd name="connsiteX0" fmla="*/ 0 w 623943"/>
              <a:gd name="connsiteY0" fmla="*/ 0 h 605838"/>
              <a:gd name="connsiteX1" fmla="*/ 139849 w 623943"/>
              <a:gd name="connsiteY1" fmla="*/ 10758 h 605838"/>
              <a:gd name="connsiteX2" fmla="*/ 172122 w 623943"/>
              <a:gd name="connsiteY2" fmla="*/ 21515 h 605838"/>
              <a:gd name="connsiteX3" fmla="*/ 462578 w 623943"/>
              <a:gd name="connsiteY3" fmla="*/ 10758 h 605838"/>
              <a:gd name="connsiteX4" fmla="*/ 580913 w 623943"/>
              <a:gd name="connsiteY4" fmla="*/ 21515 h 605838"/>
              <a:gd name="connsiteX5" fmla="*/ 602428 w 623943"/>
              <a:gd name="connsiteY5" fmla="*/ 43031 h 605838"/>
              <a:gd name="connsiteX6" fmla="*/ 623943 w 623943"/>
              <a:gd name="connsiteY6" fmla="*/ 408791 h 605838"/>
              <a:gd name="connsiteX7" fmla="*/ 613185 w 623943"/>
              <a:gd name="connsiteY7" fmla="*/ 484094 h 605838"/>
              <a:gd name="connsiteX8" fmla="*/ 602428 w 623943"/>
              <a:gd name="connsiteY8" fmla="*/ 516367 h 605838"/>
              <a:gd name="connsiteX9" fmla="*/ 570155 w 623943"/>
              <a:gd name="connsiteY9" fmla="*/ 537882 h 605838"/>
              <a:gd name="connsiteX10" fmla="*/ 548640 w 623943"/>
              <a:gd name="connsiteY10" fmla="*/ 559398 h 605838"/>
              <a:gd name="connsiteX11" fmla="*/ 236668 w 623943"/>
              <a:gd name="connsiteY11" fmla="*/ 591671 h 605838"/>
              <a:gd name="connsiteX12" fmla="*/ 64545 w 623943"/>
              <a:gd name="connsiteY12" fmla="*/ 559398 h 605838"/>
              <a:gd name="connsiteX13" fmla="*/ 43030 w 623943"/>
              <a:gd name="connsiteY13" fmla="*/ 537882 h 605838"/>
              <a:gd name="connsiteX14" fmla="*/ 21515 w 623943"/>
              <a:gd name="connsiteY14" fmla="*/ 365760 h 605838"/>
              <a:gd name="connsiteX15" fmla="*/ 10757 w 623943"/>
              <a:gd name="connsiteY15" fmla="*/ 311972 h 605838"/>
              <a:gd name="connsiteX16" fmla="*/ 0 w 623943"/>
              <a:gd name="connsiteY16" fmla="*/ 236668 h 605838"/>
              <a:gd name="connsiteX17" fmla="*/ 0 w 623943"/>
              <a:gd name="connsiteY17" fmla="*/ 0 h 605838"/>
              <a:gd name="connsiteX0" fmla="*/ 0 w 623943"/>
              <a:gd name="connsiteY0" fmla="*/ 0 h 653159"/>
              <a:gd name="connsiteX1" fmla="*/ 139849 w 623943"/>
              <a:gd name="connsiteY1" fmla="*/ 10758 h 653159"/>
              <a:gd name="connsiteX2" fmla="*/ 172122 w 623943"/>
              <a:gd name="connsiteY2" fmla="*/ 21515 h 653159"/>
              <a:gd name="connsiteX3" fmla="*/ 462578 w 623943"/>
              <a:gd name="connsiteY3" fmla="*/ 10758 h 653159"/>
              <a:gd name="connsiteX4" fmla="*/ 580913 w 623943"/>
              <a:gd name="connsiteY4" fmla="*/ 21515 h 653159"/>
              <a:gd name="connsiteX5" fmla="*/ 602428 w 623943"/>
              <a:gd name="connsiteY5" fmla="*/ 43031 h 653159"/>
              <a:gd name="connsiteX6" fmla="*/ 623943 w 623943"/>
              <a:gd name="connsiteY6" fmla="*/ 408791 h 653159"/>
              <a:gd name="connsiteX7" fmla="*/ 613185 w 623943"/>
              <a:gd name="connsiteY7" fmla="*/ 484094 h 653159"/>
              <a:gd name="connsiteX8" fmla="*/ 602428 w 623943"/>
              <a:gd name="connsiteY8" fmla="*/ 516367 h 653159"/>
              <a:gd name="connsiteX9" fmla="*/ 570155 w 623943"/>
              <a:gd name="connsiteY9" fmla="*/ 537882 h 653159"/>
              <a:gd name="connsiteX10" fmla="*/ 475129 w 623943"/>
              <a:gd name="connsiteY10" fmla="*/ 607807 h 653159"/>
              <a:gd name="connsiteX11" fmla="*/ 236668 w 623943"/>
              <a:gd name="connsiteY11" fmla="*/ 591671 h 653159"/>
              <a:gd name="connsiteX12" fmla="*/ 64545 w 623943"/>
              <a:gd name="connsiteY12" fmla="*/ 559398 h 653159"/>
              <a:gd name="connsiteX13" fmla="*/ 43030 w 623943"/>
              <a:gd name="connsiteY13" fmla="*/ 537882 h 653159"/>
              <a:gd name="connsiteX14" fmla="*/ 21515 w 623943"/>
              <a:gd name="connsiteY14" fmla="*/ 365760 h 653159"/>
              <a:gd name="connsiteX15" fmla="*/ 10757 w 623943"/>
              <a:gd name="connsiteY15" fmla="*/ 311972 h 653159"/>
              <a:gd name="connsiteX16" fmla="*/ 0 w 623943"/>
              <a:gd name="connsiteY16" fmla="*/ 236668 h 653159"/>
              <a:gd name="connsiteX17" fmla="*/ 0 w 623943"/>
              <a:gd name="connsiteY17" fmla="*/ 0 h 653159"/>
              <a:gd name="connsiteX0" fmla="*/ 0 w 623943"/>
              <a:gd name="connsiteY0" fmla="*/ 0 h 653159"/>
              <a:gd name="connsiteX1" fmla="*/ 139849 w 623943"/>
              <a:gd name="connsiteY1" fmla="*/ 10758 h 653159"/>
              <a:gd name="connsiteX2" fmla="*/ 172122 w 623943"/>
              <a:gd name="connsiteY2" fmla="*/ 21515 h 653159"/>
              <a:gd name="connsiteX3" fmla="*/ 462578 w 623943"/>
              <a:gd name="connsiteY3" fmla="*/ 10758 h 653159"/>
              <a:gd name="connsiteX4" fmla="*/ 580913 w 623943"/>
              <a:gd name="connsiteY4" fmla="*/ 21515 h 653159"/>
              <a:gd name="connsiteX5" fmla="*/ 602428 w 623943"/>
              <a:gd name="connsiteY5" fmla="*/ 43031 h 653159"/>
              <a:gd name="connsiteX6" fmla="*/ 623943 w 623943"/>
              <a:gd name="connsiteY6" fmla="*/ 408791 h 653159"/>
              <a:gd name="connsiteX7" fmla="*/ 613185 w 623943"/>
              <a:gd name="connsiteY7" fmla="*/ 484094 h 653159"/>
              <a:gd name="connsiteX8" fmla="*/ 602428 w 623943"/>
              <a:gd name="connsiteY8" fmla="*/ 516367 h 653159"/>
              <a:gd name="connsiteX9" fmla="*/ 570155 w 623943"/>
              <a:gd name="connsiteY9" fmla="*/ 537882 h 653159"/>
              <a:gd name="connsiteX10" fmla="*/ 475129 w 623943"/>
              <a:gd name="connsiteY10" fmla="*/ 607807 h 653159"/>
              <a:gd name="connsiteX11" fmla="*/ 246529 w 623943"/>
              <a:gd name="connsiteY11" fmla="*/ 607807 h 653159"/>
              <a:gd name="connsiteX12" fmla="*/ 64545 w 623943"/>
              <a:gd name="connsiteY12" fmla="*/ 559398 h 653159"/>
              <a:gd name="connsiteX13" fmla="*/ 43030 w 623943"/>
              <a:gd name="connsiteY13" fmla="*/ 537882 h 653159"/>
              <a:gd name="connsiteX14" fmla="*/ 21515 w 623943"/>
              <a:gd name="connsiteY14" fmla="*/ 365760 h 653159"/>
              <a:gd name="connsiteX15" fmla="*/ 10757 w 623943"/>
              <a:gd name="connsiteY15" fmla="*/ 311972 h 653159"/>
              <a:gd name="connsiteX16" fmla="*/ 0 w 623943"/>
              <a:gd name="connsiteY16" fmla="*/ 236668 h 653159"/>
              <a:gd name="connsiteX17" fmla="*/ 0 w 623943"/>
              <a:gd name="connsiteY17" fmla="*/ 0 h 653159"/>
              <a:gd name="connsiteX0" fmla="*/ 0 w 623943"/>
              <a:gd name="connsiteY0" fmla="*/ 0 h 655308"/>
              <a:gd name="connsiteX1" fmla="*/ 139849 w 623943"/>
              <a:gd name="connsiteY1" fmla="*/ 10758 h 655308"/>
              <a:gd name="connsiteX2" fmla="*/ 172122 w 623943"/>
              <a:gd name="connsiteY2" fmla="*/ 21515 h 655308"/>
              <a:gd name="connsiteX3" fmla="*/ 462578 w 623943"/>
              <a:gd name="connsiteY3" fmla="*/ 10758 h 655308"/>
              <a:gd name="connsiteX4" fmla="*/ 580913 w 623943"/>
              <a:gd name="connsiteY4" fmla="*/ 21515 h 655308"/>
              <a:gd name="connsiteX5" fmla="*/ 602428 w 623943"/>
              <a:gd name="connsiteY5" fmla="*/ 43031 h 655308"/>
              <a:gd name="connsiteX6" fmla="*/ 623943 w 623943"/>
              <a:gd name="connsiteY6" fmla="*/ 408791 h 655308"/>
              <a:gd name="connsiteX7" fmla="*/ 613185 w 623943"/>
              <a:gd name="connsiteY7" fmla="*/ 484094 h 655308"/>
              <a:gd name="connsiteX8" fmla="*/ 602428 w 623943"/>
              <a:gd name="connsiteY8" fmla="*/ 516367 h 655308"/>
              <a:gd name="connsiteX9" fmla="*/ 570155 w 623943"/>
              <a:gd name="connsiteY9" fmla="*/ 537882 h 655308"/>
              <a:gd name="connsiteX10" fmla="*/ 475129 w 623943"/>
              <a:gd name="connsiteY10" fmla="*/ 607807 h 655308"/>
              <a:gd name="connsiteX11" fmla="*/ 251477 w 623943"/>
              <a:gd name="connsiteY11" fmla="*/ 655308 h 655308"/>
              <a:gd name="connsiteX12" fmla="*/ 64545 w 623943"/>
              <a:gd name="connsiteY12" fmla="*/ 559398 h 655308"/>
              <a:gd name="connsiteX13" fmla="*/ 43030 w 623943"/>
              <a:gd name="connsiteY13" fmla="*/ 537882 h 655308"/>
              <a:gd name="connsiteX14" fmla="*/ 21515 w 623943"/>
              <a:gd name="connsiteY14" fmla="*/ 365760 h 655308"/>
              <a:gd name="connsiteX15" fmla="*/ 10757 w 623943"/>
              <a:gd name="connsiteY15" fmla="*/ 311972 h 655308"/>
              <a:gd name="connsiteX16" fmla="*/ 0 w 623943"/>
              <a:gd name="connsiteY16" fmla="*/ 236668 h 655308"/>
              <a:gd name="connsiteX17" fmla="*/ 0 w 623943"/>
              <a:gd name="connsiteY17" fmla="*/ 0 h 655308"/>
              <a:gd name="connsiteX0" fmla="*/ 7917 w 623943"/>
              <a:gd name="connsiteY0" fmla="*/ 10875 h 650349"/>
              <a:gd name="connsiteX1" fmla="*/ 139849 w 623943"/>
              <a:gd name="connsiteY1" fmla="*/ 5799 h 650349"/>
              <a:gd name="connsiteX2" fmla="*/ 172122 w 623943"/>
              <a:gd name="connsiteY2" fmla="*/ 16556 h 650349"/>
              <a:gd name="connsiteX3" fmla="*/ 462578 w 623943"/>
              <a:gd name="connsiteY3" fmla="*/ 5799 h 650349"/>
              <a:gd name="connsiteX4" fmla="*/ 580913 w 623943"/>
              <a:gd name="connsiteY4" fmla="*/ 16556 h 650349"/>
              <a:gd name="connsiteX5" fmla="*/ 602428 w 623943"/>
              <a:gd name="connsiteY5" fmla="*/ 38072 h 650349"/>
              <a:gd name="connsiteX6" fmla="*/ 623943 w 623943"/>
              <a:gd name="connsiteY6" fmla="*/ 403832 h 650349"/>
              <a:gd name="connsiteX7" fmla="*/ 613185 w 623943"/>
              <a:gd name="connsiteY7" fmla="*/ 479135 h 650349"/>
              <a:gd name="connsiteX8" fmla="*/ 602428 w 623943"/>
              <a:gd name="connsiteY8" fmla="*/ 511408 h 650349"/>
              <a:gd name="connsiteX9" fmla="*/ 570155 w 623943"/>
              <a:gd name="connsiteY9" fmla="*/ 532923 h 650349"/>
              <a:gd name="connsiteX10" fmla="*/ 475129 w 623943"/>
              <a:gd name="connsiteY10" fmla="*/ 602848 h 650349"/>
              <a:gd name="connsiteX11" fmla="*/ 251477 w 623943"/>
              <a:gd name="connsiteY11" fmla="*/ 650349 h 650349"/>
              <a:gd name="connsiteX12" fmla="*/ 64545 w 623943"/>
              <a:gd name="connsiteY12" fmla="*/ 554439 h 650349"/>
              <a:gd name="connsiteX13" fmla="*/ 43030 w 623943"/>
              <a:gd name="connsiteY13" fmla="*/ 532923 h 650349"/>
              <a:gd name="connsiteX14" fmla="*/ 21515 w 623943"/>
              <a:gd name="connsiteY14" fmla="*/ 360801 h 650349"/>
              <a:gd name="connsiteX15" fmla="*/ 10757 w 623943"/>
              <a:gd name="connsiteY15" fmla="*/ 307013 h 650349"/>
              <a:gd name="connsiteX16" fmla="*/ 0 w 623943"/>
              <a:gd name="connsiteY16" fmla="*/ 231709 h 650349"/>
              <a:gd name="connsiteX17" fmla="*/ 7917 w 623943"/>
              <a:gd name="connsiteY17" fmla="*/ 10875 h 650349"/>
              <a:gd name="connsiteX0" fmla="*/ 7917 w 623943"/>
              <a:gd name="connsiteY0" fmla="*/ 12993 h 652467"/>
              <a:gd name="connsiteX1" fmla="*/ 139849 w 623943"/>
              <a:gd name="connsiteY1" fmla="*/ 7917 h 652467"/>
              <a:gd name="connsiteX2" fmla="*/ 172122 w 623943"/>
              <a:gd name="connsiteY2" fmla="*/ 18674 h 652467"/>
              <a:gd name="connsiteX3" fmla="*/ 452682 w 623943"/>
              <a:gd name="connsiteY3" fmla="*/ 0 h 652467"/>
              <a:gd name="connsiteX4" fmla="*/ 580913 w 623943"/>
              <a:gd name="connsiteY4" fmla="*/ 18674 h 652467"/>
              <a:gd name="connsiteX5" fmla="*/ 602428 w 623943"/>
              <a:gd name="connsiteY5" fmla="*/ 40190 h 652467"/>
              <a:gd name="connsiteX6" fmla="*/ 623943 w 623943"/>
              <a:gd name="connsiteY6" fmla="*/ 405950 h 652467"/>
              <a:gd name="connsiteX7" fmla="*/ 613185 w 623943"/>
              <a:gd name="connsiteY7" fmla="*/ 481253 h 652467"/>
              <a:gd name="connsiteX8" fmla="*/ 602428 w 623943"/>
              <a:gd name="connsiteY8" fmla="*/ 513526 h 652467"/>
              <a:gd name="connsiteX9" fmla="*/ 570155 w 623943"/>
              <a:gd name="connsiteY9" fmla="*/ 535041 h 652467"/>
              <a:gd name="connsiteX10" fmla="*/ 475129 w 623943"/>
              <a:gd name="connsiteY10" fmla="*/ 604966 h 652467"/>
              <a:gd name="connsiteX11" fmla="*/ 251477 w 623943"/>
              <a:gd name="connsiteY11" fmla="*/ 652467 h 652467"/>
              <a:gd name="connsiteX12" fmla="*/ 64545 w 623943"/>
              <a:gd name="connsiteY12" fmla="*/ 556557 h 652467"/>
              <a:gd name="connsiteX13" fmla="*/ 43030 w 623943"/>
              <a:gd name="connsiteY13" fmla="*/ 535041 h 652467"/>
              <a:gd name="connsiteX14" fmla="*/ 21515 w 623943"/>
              <a:gd name="connsiteY14" fmla="*/ 362919 h 652467"/>
              <a:gd name="connsiteX15" fmla="*/ 10757 w 623943"/>
              <a:gd name="connsiteY15" fmla="*/ 309131 h 652467"/>
              <a:gd name="connsiteX16" fmla="*/ 0 w 623943"/>
              <a:gd name="connsiteY16" fmla="*/ 233827 h 652467"/>
              <a:gd name="connsiteX17" fmla="*/ 7917 w 623943"/>
              <a:gd name="connsiteY17" fmla="*/ 12993 h 652467"/>
              <a:gd name="connsiteX0" fmla="*/ 7917 w 623943"/>
              <a:gd name="connsiteY0" fmla="*/ 12993 h 652467"/>
              <a:gd name="connsiteX1" fmla="*/ 139849 w 623943"/>
              <a:gd name="connsiteY1" fmla="*/ 7917 h 652467"/>
              <a:gd name="connsiteX2" fmla="*/ 312647 w 623943"/>
              <a:gd name="connsiteY2" fmla="*/ 10757 h 652467"/>
              <a:gd name="connsiteX3" fmla="*/ 452682 w 623943"/>
              <a:gd name="connsiteY3" fmla="*/ 0 h 652467"/>
              <a:gd name="connsiteX4" fmla="*/ 580913 w 623943"/>
              <a:gd name="connsiteY4" fmla="*/ 18674 h 652467"/>
              <a:gd name="connsiteX5" fmla="*/ 602428 w 623943"/>
              <a:gd name="connsiteY5" fmla="*/ 40190 h 652467"/>
              <a:gd name="connsiteX6" fmla="*/ 623943 w 623943"/>
              <a:gd name="connsiteY6" fmla="*/ 405950 h 652467"/>
              <a:gd name="connsiteX7" fmla="*/ 613185 w 623943"/>
              <a:gd name="connsiteY7" fmla="*/ 481253 h 652467"/>
              <a:gd name="connsiteX8" fmla="*/ 602428 w 623943"/>
              <a:gd name="connsiteY8" fmla="*/ 513526 h 652467"/>
              <a:gd name="connsiteX9" fmla="*/ 570155 w 623943"/>
              <a:gd name="connsiteY9" fmla="*/ 535041 h 652467"/>
              <a:gd name="connsiteX10" fmla="*/ 475129 w 623943"/>
              <a:gd name="connsiteY10" fmla="*/ 604966 h 652467"/>
              <a:gd name="connsiteX11" fmla="*/ 251477 w 623943"/>
              <a:gd name="connsiteY11" fmla="*/ 652467 h 652467"/>
              <a:gd name="connsiteX12" fmla="*/ 64545 w 623943"/>
              <a:gd name="connsiteY12" fmla="*/ 556557 h 652467"/>
              <a:gd name="connsiteX13" fmla="*/ 43030 w 623943"/>
              <a:gd name="connsiteY13" fmla="*/ 535041 h 652467"/>
              <a:gd name="connsiteX14" fmla="*/ 21515 w 623943"/>
              <a:gd name="connsiteY14" fmla="*/ 362919 h 652467"/>
              <a:gd name="connsiteX15" fmla="*/ 10757 w 623943"/>
              <a:gd name="connsiteY15" fmla="*/ 309131 h 652467"/>
              <a:gd name="connsiteX16" fmla="*/ 0 w 623943"/>
              <a:gd name="connsiteY16" fmla="*/ 233827 h 652467"/>
              <a:gd name="connsiteX17" fmla="*/ 7917 w 623943"/>
              <a:gd name="connsiteY17" fmla="*/ 12993 h 652467"/>
              <a:gd name="connsiteX0" fmla="*/ 7917 w 623943"/>
              <a:gd name="connsiteY0" fmla="*/ 26848 h 666322"/>
              <a:gd name="connsiteX1" fmla="*/ 139849 w 623943"/>
              <a:gd name="connsiteY1" fmla="*/ 21772 h 666322"/>
              <a:gd name="connsiteX2" fmla="*/ 312647 w 623943"/>
              <a:gd name="connsiteY2" fmla="*/ 24612 h 666322"/>
              <a:gd name="connsiteX3" fmla="*/ 436848 w 623943"/>
              <a:gd name="connsiteY3" fmla="*/ 0 h 666322"/>
              <a:gd name="connsiteX4" fmla="*/ 580913 w 623943"/>
              <a:gd name="connsiteY4" fmla="*/ 32529 h 666322"/>
              <a:gd name="connsiteX5" fmla="*/ 602428 w 623943"/>
              <a:gd name="connsiteY5" fmla="*/ 54045 h 666322"/>
              <a:gd name="connsiteX6" fmla="*/ 623943 w 623943"/>
              <a:gd name="connsiteY6" fmla="*/ 419805 h 666322"/>
              <a:gd name="connsiteX7" fmla="*/ 613185 w 623943"/>
              <a:gd name="connsiteY7" fmla="*/ 495108 h 666322"/>
              <a:gd name="connsiteX8" fmla="*/ 602428 w 623943"/>
              <a:gd name="connsiteY8" fmla="*/ 527381 h 666322"/>
              <a:gd name="connsiteX9" fmla="*/ 570155 w 623943"/>
              <a:gd name="connsiteY9" fmla="*/ 548896 h 666322"/>
              <a:gd name="connsiteX10" fmla="*/ 475129 w 623943"/>
              <a:gd name="connsiteY10" fmla="*/ 618821 h 666322"/>
              <a:gd name="connsiteX11" fmla="*/ 251477 w 623943"/>
              <a:gd name="connsiteY11" fmla="*/ 666322 h 666322"/>
              <a:gd name="connsiteX12" fmla="*/ 64545 w 623943"/>
              <a:gd name="connsiteY12" fmla="*/ 570412 h 666322"/>
              <a:gd name="connsiteX13" fmla="*/ 43030 w 623943"/>
              <a:gd name="connsiteY13" fmla="*/ 548896 h 666322"/>
              <a:gd name="connsiteX14" fmla="*/ 21515 w 623943"/>
              <a:gd name="connsiteY14" fmla="*/ 376774 h 666322"/>
              <a:gd name="connsiteX15" fmla="*/ 10757 w 623943"/>
              <a:gd name="connsiteY15" fmla="*/ 322986 h 666322"/>
              <a:gd name="connsiteX16" fmla="*/ 0 w 623943"/>
              <a:gd name="connsiteY16" fmla="*/ 247682 h 666322"/>
              <a:gd name="connsiteX17" fmla="*/ 7917 w 623943"/>
              <a:gd name="connsiteY17" fmla="*/ 26848 h 666322"/>
              <a:gd name="connsiteX0" fmla="*/ 7917 w 623943"/>
              <a:gd name="connsiteY0" fmla="*/ 26848 h 666322"/>
              <a:gd name="connsiteX1" fmla="*/ 139849 w 623943"/>
              <a:gd name="connsiteY1" fmla="*/ 21772 h 666322"/>
              <a:gd name="connsiteX2" fmla="*/ 259208 w 623943"/>
              <a:gd name="connsiteY2" fmla="*/ 10757 h 666322"/>
              <a:gd name="connsiteX3" fmla="*/ 436848 w 623943"/>
              <a:gd name="connsiteY3" fmla="*/ 0 h 666322"/>
              <a:gd name="connsiteX4" fmla="*/ 580913 w 623943"/>
              <a:gd name="connsiteY4" fmla="*/ 32529 h 666322"/>
              <a:gd name="connsiteX5" fmla="*/ 602428 w 623943"/>
              <a:gd name="connsiteY5" fmla="*/ 54045 h 666322"/>
              <a:gd name="connsiteX6" fmla="*/ 623943 w 623943"/>
              <a:gd name="connsiteY6" fmla="*/ 419805 h 666322"/>
              <a:gd name="connsiteX7" fmla="*/ 613185 w 623943"/>
              <a:gd name="connsiteY7" fmla="*/ 495108 h 666322"/>
              <a:gd name="connsiteX8" fmla="*/ 602428 w 623943"/>
              <a:gd name="connsiteY8" fmla="*/ 527381 h 666322"/>
              <a:gd name="connsiteX9" fmla="*/ 570155 w 623943"/>
              <a:gd name="connsiteY9" fmla="*/ 548896 h 666322"/>
              <a:gd name="connsiteX10" fmla="*/ 475129 w 623943"/>
              <a:gd name="connsiteY10" fmla="*/ 618821 h 666322"/>
              <a:gd name="connsiteX11" fmla="*/ 251477 w 623943"/>
              <a:gd name="connsiteY11" fmla="*/ 666322 h 666322"/>
              <a:gd name="connsiteX12" fmla="*/ 64545 w 623943"/>
              <a:gd name="connsiteY12" fmla="*/ 570412 h 666322"/>
              <a:gd name="connsiteX13" fmla="*/ 43030 w 623943"/>
              <a:gd name="connsiteY13" fmla="*/ 548896 h 666322"/>
              <a:gd name="connsiteX14" fmla="*/ 21515 w 623943"/>
              <a:gd name="connsiteY14" fmla="*/ 376774 h 666322"/>
              <a:gd name="connsiteX15" fmla="*/ 10757 w 623943"/>
              <a:gd name="connsiteY15" fmla="*/ 322986 h 666322"/>
              <a:gd name="connsiteX16" fmla="*/ 0 w 623943"/>
              <a:gd name="connsiteY16" fmla="*/ 247682 h 666322"/>
              <a:gd name="connsiteX17" fmla="*/ 7917 w 623943"/>
              <a:gd name="connsiteY17" fmla="*/ 26848 h 666322"/>
              <a:gd name="connsiteX0" fmla="*/ 33647 w 623943"/>
              <a:gd name="connsiteY0" fmla="*/ 54557 h 666322"/>
              <a:gd name="connsiteX1" fmla="*/ 139849 w 623943"/>
              <a:gd name="connsiteY1" fmla="*/ 21772 h 666322"/>
              <a:gd name="connsiteX2" fmla="*/ 259208 w 623943"/>
              <a:gd name="connsiteY2" fmla="*/ 10757 h 666322"/>
              <a:gd name="connsiteX3" fmla="*/ 436848 w 623943"/>
              <a:gd name="connsiteY3" fmla="*/ 0 h 666322"/>
              <a:gd name="connsiteX4" fmla="*/ 580913 w 623943"/>
              <a:gd name="connsiteY4" fmla="*/ 32529 h 666322"/>
              <a:gd name="connsiteX5" fmla="*/ 602428 w 623943"/>
              <a:gd name="connsiteY5" fmla="*/ 54045 h 666322"/>
              <a:gd name="connsiteX6" fmla="*/ 623943 w 623943"/>
              <a:gd name="connsiteY6" fmla="*/ 419805 h 666322"/>
              <a:gd name="connsiteX7" fmla="*/ 613185 w 623943"/>
              <a:gd name="connsiteY7" fmla="*/ 495108 h 666322"/>
              <a:gd name="connsiteX8" fmla="*/ 602428 w 623943"/>
              <a:gd name="connsiteY8" fmla="*/ 527381 h 666322"/>
              <a:gd name="connsiteX9" fmla="*/ 570155 w 623943"/>
              <a:gd name="connsiteY9" fmla="*/ 548896 h 666322"/>
              <a:gd name="connsiteX10" fmla="*/ 475129 w 623943"/>
              <a:gd name="connsiteY10" fmla="*/ 618821 h 666322"/>
              <a:gd name="connsiteX11" fmla="*/ 251477 w 623943"/>
              <a:gd name="connsiteY11" fmla="*/ 666322 h 666322"/>
              <a:gd name="connsiteX12" fmla="*/ 64545 w 623943"/>
              <a:gd name="connsiteY12" fmla="*/ 570412 h 666322"/>
              <a:gd name="connsiteX13" fmla="*/ 43030 w 623943"/>
              <a:gd name="connsiteY13" fmla="*/ 548896 h 666322"/>
              <a:gd name="connsiteX14" fmla="*/ 21515 w 623943"/>
              <a:gd name="connsiteY14" fmla="*/ 376774 h 666322"/>
              <a:gd name="connsiteX15" fmla="*/ 10757 w 623943"/>
              <a:gd name="connsiteY15" fmla="*/ 322986 h 666322"/>
              <a:gd name="connsiteX16" fmla="*/ 0 w 623943"/>
              <a:gd name="connsiteY16" fmla="*/ 247682 h 666322"/>
              <a:gd name="connsiteX17" fmla="*/ 33647 w 623943"/>
              <a:gd name="connsiteY17" fmla="*/ 54557 h 66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23943" h="666322">
                <a:moveTo>
                  <a:pt x="33647" y="54557"/>
                </a:moveTo>
                <a:cubicBezTo>
                  <a:pt x="80263" y="58143"/>
                  <a:pt x="93456" y="15973"/>
                  <a:pt x="139849" y="21772"/>
                </a:cubicBezTo>
                <a:cubicBezTo>
                  <a:pt x="151101" y="23178"/>
                  <a:pt x="247868" y="10757"/>
                  <a:pt x="259208" y="10757"/>
                </a:cubicBezTo>
                <a:cubicBezTo>
                  <a:pt x="356093" y="10757"/>
                  <a:pt x="340029" y="3586"/>
                  <a:pt x="436848" y="0"/>
                </a:cubicBezTo>
                <a:cubicBezTo>
                  <a:pt x="476293" y="3586"/>
                  <a:pt x="542320" y="23623"/>
                  <a:pt x="580913" y="32529"/>
                </a:cubicBezTo>
                <a:cubicBezTo>
                  <a:pt x="590796" y="34810"/>
                  <a:pt x="601308" y="43965"/>
                  <a:pt x="602428" y="54045"/>
                </a:cubicBezTo>
                <a:cubicBezTo>
                  <a:pt x="615915" y="175429"/>
                  <a:pt x="623943" y="419805"/>
                  <a:pt x="623943" y="419805"/>
                </a:cubicBezTo>
                <a:cubicBezTo>
                  <a:pt x="620357" y="444906"/>
                  <a:pt x="618158" y="470245"/>
                  <a:pt x="613185" y="495108"/>
                </a:cubicBezTo>
                <a:cubicBezTo>
                  <a:pt x="610961" y="506227"/>
                  <a:pt x="609512" y="518526"/>
                  <a:pt x="602428" y="527381"/>
                </a:cubicBezTo>
                <a:cubicBezTo>
                  <a:pt x="594351" y="537477"/>
                  <a:pt x="580251" y="540819"/>
                  <a:pt x="570155" y="548896"/>
                </a:cubicBezTo>
                <a:cubicBezTo>
                  <a:pt x="562235" y="555232"/>
                  <a:pt x="484201" y="614285"/>
                  <a:pt x="475129" y="618821"/>
                </a:cubicBezTo>
                <a:cubicBezTo>
                  <a:pt x="384425" y="664173"/>
                  <a:pt x="331698" y="662834"/>
                  <a:pt x="251477" y="666322"/>
                </a:cubicBezTo>
                <a:cubicBezTo>
                  <a:pt x="146204" y="658224"/>
                  <a:pt x="122594" y="616852"/>
                  <a:pt x="64545" y="570412"/>
                </a:cubicBezTo>
                <a:cubicBezTo>
                  <a:pt x="56625" y="564076"/>
                  <a:pt x="50202" y="556068"/>
                  <a:pt x="43030" y="548896"/>
                </a:cubicBezTo>
                <a:cubicBezTo>
                  <a:pt x="15609" y="466627"/>
                  <a:pt x="40895" y="551187"/>
                  <a:pt x="21515" y="376774"/>
                </a:cubicBezTo>
                <a:cubicBezTo>
                  <a:pt x="19496" y="358601"/>
                  <a:pt x="13763" y="341022"/>
                  <a:pt x="10757" y="322986"/>
                </a:cubicBezTo>
                <a:cubicBezTo>
                  <a:pt x="6589" y="297975"/>
                  <a:pt x="3586" y="272783"/>
                  <a:pt x="0" y="247682"/>
                </a:cubicBezTo>
                <a:lnTo>
                  <a:pt x="33647" y="54557"/>
                </a:lnTo>
                <a:close/>
              </a:path>
            </a:pathLst>
          </a:cu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5862918" y="3261040"/>
            <a:ext cx="905669" cy="623777"/>
          </a:xfrm>
          <a:custGeom>
            <a:avLst/>
            <a:gdLst>
              <a:gd name="connsiteX0" fmla="*/ 258183 w 905669"/>
              <a:gd name="connsiteY0" fmla="*/ 23308 h 648557"/>
              <a:gd name="connsiteX1" fmla="*/ 322729 w 905669"/>
              <a:gd name="connsiteY1" fmla="*/ 44823 h 648557"/>
              <a:gd name="connsiteX2" fmla="*/ 398033 w 905669"/>
              <a:gd name="connsiteY2" fmla="*/ 66339 h 648557"/>
              <a:gd name="connsiteX3" fmla="*/ 462578 w 905669"/>
              <a:gd name="connsiteY3" fmla="*/ 77096 h 648557"/>
              <a:gd name="connsiteX4" fmla="*/ 634701 w 905669"/>
              <a:gd name="connsiteY4" fmla="*/ 66339 h 648557"/>
              <a:gd name="connsiteX5" fmla="*/ 666974 w 905669"/>
              <a:gd name="connsiteY5" fmla="*/ 55581 h 648557"/>
              <a:gd name="connsiteX6" fmla="*/ 806823 w 905669"/>
              <a:gd name="connsiteY6" fmla="*/ 66339 h 648557"/>
              <a:gd name="connsiteX7" fmla="*/ 828338 w 905669"/>
              <a:gd name="connsiteY7" fmla="*/ 98612 h 648557"/>
              <a:gd name="connsiteX8" fmla="*/ 849854 w 905669"/>
              <a:gd name="connsiteY8" fmla="*/ 120127 h 648557"/>
              <a:gd name="connsiteX9" fmla="*/ 871369 w 905669"/>
              <a:gd name="connsiteY9" fmla="*/ 184673 h 648557"/>
              <a:gd name="connsiteX10" fmla="*/ 882127 w 905669"/>
              <a:gd name="connsiteY10" fmla="*/ 216946 h 648557"/>
              <a:gd name="connsiteX11" fmla="*/ 882127 w 905669"/>
              <a:gd name="connsiteY11" fmla="*/ 550433 h 648557"/>
              <a:gd name="connsiteX12" fmla="*/ 839096 w 905669"/>
              <a:gd name="connsiteY12" fmla="*/ 561190 h 648557"/>
              <a:gd name="connsiteX13" fmla="*/ 677731 w 905669"/>
              <a:gd name="connsiteY13" fmla="*/ 582706 h 648557"/>
              <a:gd name="connsiteX14" fmla="*/ 623943 w 905669"/>
              <a:gd name="connsiteY14" fmla="*/ 593463 h 648557"/>
              <a:gd name="connsiteX15" fmla="*/ 559397 w 905669"/>
              <a:gd name="connsiteY15" fmla="*/ 614979 h 648557"/>
              <a:gd name="connsiteX16" fmla="*/ 537882 w 905669"/>
              <a:gd name="connsiteY16" fmla="*/ 647252 h 648557"/>
              <a:gd name="connsiteX17" fmla="*/ 387275 w 905669"/>
              <a:gd name="connsiteY17" fmla="*/ 625736 h 648557"/>
              <a:gd name="connsiteX18" fmla="*/ 322729 w 905669"/>
              <a:gd name="connsiteY18" fmla="*/ 582706 h 648557"/>
              <a:gd name="connsiteX19" fmla="*/ 258183 w 905669"/>
              <a:gd name="connsiteY19" fmla="*/ 561190 h 648557"/>
              <a:gd name="connsiteX20" fmla="*/ 32273 w 905669"/>
              <a:gd name="connsiteY20" fmla="*/ 561190 h 648557"/>
              <a:gd name="connsiteX21" fmla="*/ 10757 w 905669"/>
              <a:gd name="connsiteY21" fmla="*/ 539675 h 648557"/>
              <a:gd name="connsiteX22" fmla="*/ 0 w 905669"/>
              <a:gd name="connsiteY22" fmla="*/ 410583 h 648557"/>
              <a:gd name="connsiteX23" fmla="*/ 10757 w 905669"/>
              <a:gd name="connsiteY23" fmla="*/ 281492 h 648557"/>
              <a:gd name="connsiteX24" fmla="*/ 96818 w 905669"/>
              <a:gd name="connsiteY24" fmla="*/ 227703 h 648557"/>
              <a:gd name="connsiteX25" fmla="*/ 129091 w 905669"/>
              <a:gd name="connsiteY25" fmla="*/ 216946 h 648557"/>
              <a:gd name="connsiteX26" fmla="*/ 215153 w 905669"/>
              <a:gd name="connsiteY26" fmla="*/ 195430 h 648557"/>
              <a:gd name="connsiteX27" fmla="*/ 247426 w 905669"/>
              <a:gd name="connsiteY27" fmla="*/ 184673 h 648557"/>
              <a:gd name="connsiteX28" fmla="*/ 258183 w 905669"/>
              <a:gd name="connsiteY28" fmla="*/ 23308 h 648557"/>
              <a:gd name="connsiteX0" fmla="*/ 258183 w 905669"/>
              <a:gd name="connsiteY0" fmla="*/ 11953 h 637202"/>
              <a:gd name="connsiteX1" fmla="*/ 322729 w 905669"/>
              <a:gd name="connsiteY1" fmla="*/ 33468 h 637202"/>
              <a:gd name="connsiteX2" fmla="*/ 398033 w 905669"/>
              <a:gd name="connsiteY2" fmla="*/ 54984 h 637202"/>
              <a:gd name="connsiteX3" fmla="*/ 462578 w 905669"/>
              <a:gd name="connsiteY3" fmla="*/ 65741 h 637202"/>
              <a:gd name="connsiteX4" fmla="*/ 634701 w 905669"/>
              <a:gd name="connsiteY4" fmla="*/ 54984 h 637202"/>
              <a:gd name="connsiteX5" fmla="*/ 666974 w 905669"/>
              <a:gd name="connsiteY5" fmla="*/ 44226 h 637202"/>
              <a:gd name="connsiteX6" fmla="*/ 806823 w 905669"/>
              <a:gd name="connsiteY6" fmla="*/ 54984 h 637202"/>
              <a:gd name="connsiteX7" fmla="*/ 828338 w 905669"/>
              <a:gd name="connsiteY7" fmla="*/ 87257 h 637202"/>
              <a:gd name="connsiteX8" fmla="*/ 849854 w 905669"/>
              <a:gd name="connsiteY8" fmla="*/ 108772 h 637202"/>
              <a:gd name="connsiteX9" fmla="*/ 871369 w 905669"/>
              <a:gd name="connsiteY9" fmla="*/ 173318 h 637202"/>
              <a:gd name="connsiteX10" fmla="*/ 882127 w 905669"/>
              <a:gd name="connsiteY10" fmla="*/ 205591 h 637202"/>
              <a:gd name="connsiteX11" fmla="*/ 882127 w 905669"/>
              <a:gd name="connsiteY11" fmla="*/ 539078 h 637202"/>
              <a:gd name="connsiteX12" fmla="*/ 839096 w 905669"/>
              <a:gd name="connsiteY12" fmla="*/ 549835 h 637202"/>
              <a:gd name="connsiteX13" fmla="*/ 677731 w 905669"/>
              <a:gd name="connsiteY13" fmla="*/ 571351 h 637202"/>
              <a:gd name="connsiteX14" fmla="*/ 623943 w 905669"/>
              <a:gd name="connsiteY14" fmla="*/ 582108 h 637202"/>
              <a:gd name="connsiteX15" fmla="*/ 559397 w 905669"/>
              <a:gd name="connsiteY15" fmla="*/ 603624 h 637202"/>
              <a:gd name="connsiteX16" fmla="*/ 537882 w 905669"/>
              <a:gd name="connsiteY16" fmla="*/ 635897 h 637202"/>
              <a:gd name="connsiteX17" fmla="*/ 387275 w 905669"/>
              <a:gd name="connsiteY17" fmla="*/ 614381 h 637202"/>
              <a:gd name="connsiteX18" fmla="*/ 322729 w 905669"/>
              <a:gd name="connsiteY18" fmla="*/ 571351 h 637202"/>
              <a:gd name="connsiteX19" fmla="*/ 258183 w 905669"/>
              <a:gd name="connsiteY19" fmla="*/ 549835 h 637202"/>
              <a:gd name="connsiteX20" fmla="*/ 32273 w 905669"/>
              <a:gd name="connsiteY20" fmla="*/ 549835 h 637202"/>
              <a:gd name="connsiteX21" fmla="*/ 10757 w 905669"/>
              <a:gd name="connsiteY21" fmla="*/ 528320 h 637202"/>
              <a:gd name="connsiteX22" fmla="*/ 0 w 905669"/>
              <a:gd name="connsiteY22" fmla="*/ 399228 h 637202"/>
              <a:gd name="connsiteX23" fmla="*/ 10757 w 905669"/>
              <a:gd name="connsiteY23" fmla="*/ 270137 h 637202"/>
              <a:gd name="connsiteX24" fmla="*/ 96818 w 905669"/>
              <a:gd name="connsiteY24" fmla="*/ 216348 h 637202"/>
              <a:gd name="connsiteX25" fmla="*/ 129091 w 905669"/>
              <a:gd name="connsiteY25" fmla="*/ 205591 h 637202"/>
              <a:gd name="connsiteX26" fmla="*/ 215153 w 905669"/>
              <a:gd name="connsiteY26" fmla="*/ 184075 h 637202"/>
              <a:gd name="connsiteX27" fmla="*/ 233082 w 905669"/>
              <a:gd name="connsiteY27" fmla="*/ 105186 h 637202"/>
              <a:gd name="connsiteX28" fmla="*/ 258183 w 905669"/>
              <a:gd name="connsiteY28" fmla="*/ 11953 h 637202"/>
              <a:gd name="connsiteX0" fmla="*/ 258183 w 905669"/>
              <a:gd name="connsiteY0" fmla="*/ 11953 h 637202"/>
              <a:gd name="connsiteX1" fmla="*/ 322729 w 905669"/>
              <a:gd name="connsiteY1" fmla="*/ 33468 h 637202"/>
              <a:gd name="connsiteX2" fmla="*/ 398033 w 905669"/>
              <a:gd name="connsiteY2" fmla="*/ 54984 h 637202"/>
              <a:gd name="connsiteX3" fmla="*/ 462578 w 905669"/>
              <a:gd name="connsiteY3" fmla="*/ 65741 h 637202"/>
              <a:gd name="connsiteX4" fmla="*/ 634701 w 905669"/>
              <a:gd name="connsiteY4" fmla="*/ 54984 h 637202"/>
              <a:gd name="connsiteX5" fmla="*/ 666974 w 905669"/>
              <a:gd name="connsiteY5" fmla="*/ 44226 h 637202"/>
              <a:gd name="connsiteX6" fmla="*/ 806823 w 905669"/>
              <a:gd name="connsiteY6" fmla="*/ 54984 h 637202"/>
              <a:gd name="connsiteX7" fmla="*/ 828338 w 905669"/>
              <a:gd name="connsiteY7" fmla="*/ 87257 h 637202"/>
              <a:gd name="connsiteX8" fmla="*/ 849854 w 905669"/>
              <a:gd name="connsiteY8" fmla="*/ 108772 h 637202"/>
              <a:gd name="connsiteX9" fmla="*/ 871369 w 905669"/>
              <a:gd name="connsiteY9" fmla="*/ 173318 h 637202"/>
              <a:gd name="connsiteX10" fmla="*/ 882127 w 905669"/>
              <a:gd name="connsiteY10" fmla="*/ 205591 h 637202"/>
              <a:gd name="connsiteX11" fmla="*/ 882127 w 905669"/>
              <a:gd name="connsiteY11" fmla="*/ 539078 h 637202"/>
              <a:gd name="connsiteX12" fmla="*/ 839096 w 905669"/>
              <a:gd name="connsiteY12" fmla="*/ 549835 h 637202"/>
              <a:gd name="connsiteX13" fmla="*/ 677731 w 905669"/>
              <a:gd name="connsiteY13" fmla="*/ 571351 h 637202"/>
              <a:gd name="connsiteX14" fmla="*/ 623943 w 905669"/>
              <a:gd name="connsiteY14" fmla="*/ 582108 h 637202"/>
              <a:gd name="connsiteX15" fmla="*/ 559397 w 905669"/>
              <a:gd name="connsiteY15" fmla="*/ 603624 h 637202"/>
              <a:gd name="connsiteX16" fmla="*/ 537882 w 905669"/>
              <a:gd name="connsiteY16" fmla="*/ 635897 h 637202"/>
              <a:gd name="connsiteX17" fmla="*/ 387275 w 905669"/>
              <a:gd name="connsiteY17" fmla="*/ 614381 h 637202"/>
              <a:gd name="connsiteX18" fmla="*/ 322729 w 905669"/>
              <a:gd name="connsiteY18" fmla="*/ 571351 h 637202"/>
              <a:gd name="connsiteX19" fmla="*/ 258183 w 905669"/>
              <a:gd name="connsiteY19" fmla="*/ 549835 h 637202"/>
              <a:gd name="connsiteX20" fmla="*/ 32273 w 905669"/>
              <a:gd name="connsiteY20" fmla="*/ 549835 h 637202"/>
              <a:gd name="connsiteX21" fmla="*/ 10757 w 905669"/>
              <a:gd name="connsiteY21" fmla="*/ 528320 h 637202"/>
              <a:gd name="connsiteX22" fmla="*/ 0 w 905669"/>
              <a:gd name="connsiteY22" fmla="*/ 399228 h 637202"/>
              <a:gd name="connsiteX23" fmla="*/ 10757 w 905669"/>
              <a:gd name="connsiteY23" fmla="*/ 270137 h 637202"/>
              <a:gd name="connsiteX24" fmla="*/ 96818 w 905669"/>
              <a:gd name="connsiteY24" fmla="*/ 216348 h 637202"/>
              <a:gd name="connsiteX25" fmla="*/ 129091 w 905669"/>
              <a:gd name="connsiteY25" fmla="*/ 205591 h 637202"/>
              <a:gd name="connsiteX26" fmla="*/ 156882 w 905669"/>
              <a:gd name="connsiteY26" fmla="*/ 181385 h 637202"/>
              <a:gd name="connsiteX27" fmla="*/ 233082 w 905669"/>
              <a:gd name="connsiteY27" fmla="*/ 105186 h 637202"/>
              <a:gd name="connsiteX28" fmla="*/ 258183 w 905669"/>
              <a:gd name="connsiteY28" fmla="*/ 11953 h 637202"/>
              <a:gd name="connsiteX0" fmla="*/ 309282 w 905669"/>
              <a:gd name="connsiteY0" fmla="*/ 15560 h 623777"/>
              <a:gd name="connsiteX1" fmla="*/ 322729 w 905669"/>
              <a:gd name="connsiteY1" fmla="*/ 20043 h 623777"/>
              <a:gd name="connsiteX2" fmla="*/ 398033 w 905669"/>
              <a:gd name="connsiteY2" fmla="*/ 41559 h 623777"/>
              <a:gd name="connsiteX3" fmla="*/ 462578 w 905669"/>
              <a:gd name="connsiteY3" fmla="*/ 52316 h 623777"/>
              <a:gd name="connsiteX4" fmla="*/ 634701 w 905669"/>
              <a:gd name="connsiteY4" fmla="*/ 41559 h 623777"/>
              <a:gd name="connsiteX5" fmla="*/ 666974 w 905669"/>
              <a:gd name="connsiteY5" fmla="*/ 30801 h 623777"/>
              <a:gd name="connsiteX6" fmla="*/ 806823 w 905669"/>
              <a:gd name="connsiteY6" fmla="*/ 41559 h 623777"/>
              <a:gd name="connsiteX7" fmla="*/ 828338 w 905669"/>
              <a:gd name="connsiteY7" fmla="*/ 73832 h 623777"/>
              <a:gd name="connsiteX8" fmla="*/ 849854 w 905669"/>
              <a:gd name="connsiteY8" fmla="*/ 95347 h 623777"/>
              <a:gd name="connsiteX9" fmla="*/ 871369 w 905669"/>
              <a:gd name="connsiteY9" fmla="*/ 159893 h 623777"/>
              <a:gd name="connsiteX10" fmla="*/ 882127 w 905669"/>
              <a:gd name="connsiteY10" fmla="*/ 192166 h 623777"/>
              <a:gd name="connsiteX11" fmla="*/ 882127 w 905669"/>
              <a:gd name="connsiteY11" fmla="*/ 525653 h 623777"/>
              <a:gd name="connsiteX12" fmla="*/ 839096 w 905669"/>
              <a:gd name="connsiteY12" fmla="*/ 536410 h 623777"/>
              <a:gd name="connsiteX13" fmla="*/ 677731 w 905669"/>
              <a:gd name="connsiteY13" fmla="*/ 557926 h 623777"/>
              <a:gd name="connsiteX14" fmla="*/ 623943 w 905669"/>
              <a:gd name="connsiteY14" fmla="*/ 568683 h 623777"/>
              <a:gd name="connsiteX15" fmla="*/ 559397 w 905669"/>
              <a:gd name="connsiteY15" fmla="*/ 590199 h 623777"/>
              <a:gd name="connsiteX16" fmla="*/ 537882 w 905669"/>
              <a:gd name="connsiteY16" fmla="*/ 622472 h 623777"/>
              <a:gd name="connsiteX17" fmla="*/ 387275 w 905669"/>
              <a:gd name="connsiteY17" fmla="*/ 600956 h 623777"/>
              <a:gd name="connsiteX18" fmla="*/ 322729 w 905669"/>
              <a:gd name="connsiteY18" fmla="*/ 557926 h 623777"/>
              <a:gd name="connsiteX19" fmla="*/ 258183 w 905669"/>
              <a:gd name="connsiteY19" fmla="*/ 536410 h 623777"/>
              <a:gd name="connsiteX20" fmla="*/ 32273 w 905669"/>
              <a:gd name="connsiteY20" fmla="*/ 536410 h 623777"/>
              <a:gd name="connsiteX21" fmla="*/ 10757 w 905669"/>
              <a:gd name="connsiteY21" fmla="*/ 514895 h 623777"/>
              <a:gd name="connsiteX22" fmla="*/ 0 w 905669"/>
              <a:gd name="connsiteY22" fmla="*/ 385803 h 623777"/>
              <a:gd name="connsiteX23" fmla="*/ 10757 w 905669"/>
              <a:gd name="connsiteY23" fmla="*/ 256712 h 623777"/>
              <a:gd name="connsiteX24" fmla="*/ 96818 w 905669"/>
              <a:gd name="connsiteY24" fmla="*/ 202923 h 623777"/>
              <a:gd name="connsiteX25" fmla="*/ 129091 w 905669"/>
              <a:gd name="connsiteY25" fmla="*/ 192166 h 623777"/>
              <a:gd name="connsiteX26" fmla="*/ 156882 w 905669"/>
              <a:gd name="connsiteY26" fmla="*/ 167960 h 623777"/>
              <a:gd name="connsiteX27" fmla="*/ 233082 w 905669"/>
              <a:gd name="connsiteY27" fmla="*/ 91761 h 623777"/>
              <a:gd name="connsiteX28" fmla="*/ 309282 w 905669"/>
              <a:gd name="connsiteY28" fmla="*/ 15560 h 62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05669" h="623777">
                <a:moveTo>
                  <a:pt x="309282" y="15560"/>
                </a:moveTo>
                <a:cubicBezTo>
                  <a:pt x="324223" y="3607"/>
                  <a:pt x="301214" y="12871"/>
                  <a:pt x="322729" y="20043"/>
                </a:cubicBezTo>
                <a:cubicBezTo>
                  <a:pt x="353490" y="30297"/>
                  <a:pt x="364261" y="34805"/>
                  <a:pt x="398033" y="41559"/>
                </a:cubicBezTo>
                <a:cubicBezTo>
                  <a:pt x="419421" y="45837"/>
                  <a:pt x="441063" y="48730"/>
                  <a:pt x="462578" y="52316"/>
                </a:cubicBezTo>
                <a:cubicBezTo>
                  <a:pt x="519952" y="48730"/>
                  <a:pt x="577531" y="47577"/>
                  <a:pt x="634701" y="41559"/>
                </a:cubicBezTo>
                <a:cubicBezTo>
                  <a:pt x="645978" y="40372"/>
                  <a:pt x="655634" y="30801"/>
                  <a:pt x="666974" y="30801"/>
                </a:cubicBezTo>
                <a:cubicBezTo>
                  <a:pt x="713728" y="30801"/>
                  <a:pt x="760207" y="37973"/>
                  <a:pt x="806823" y="41559"/>
                </a:cubicBezTo>
                <a:cubicBezTo>
                  <a:pt x="813995" y="52317"/>
                  <a:pt x="820261" y="63736"/>
                  <a:pt x="828338" y="73832"/>
                </a:cubicBezTo>
                <a:cubicBezTo>
                  <a:pt x="834674" y="81752"/>
                  <a:pt x="845318" y="86275"/>
                  <a:pt x="849854" y="95347"/>
                </a:cubicBezTo>
                <a:cubicBezTo>
                  <a:pt x="859997" y="115632"/>
                  <a:pt x="864197" y="138378"/>
                  <a:pt x="871369" y="159893"/>
                </a:cubicBezTo>
                <a:lnTo>
                  <a:pt x="882127" y="192166"/>
                </a:lnTo>
                <a:cubicBezTo>
                  <a:pt x="886690" y="265184"/>
                  <a:pt x="905669" y="450319"/>
                  <a:pt x="882127" y="525653"/>
                </a:cubicBezTo>
                <a:cubicBezTo>
                  <a:pt x="877717" y="539765"/>
                  <a:pt x="853529" y="533203"/>
                  <a:pt x="839096" y="536410"/>
                </a:cubicBezTo>
                <a:cubicBezTo>
                  <a:pt x="748315" y="556583"/>
                  <a:pt x="806764" y="540722"/>
                  <a:pt x="677731" y="557926"/>
                </a:cubicBezTo>
                <a:cubicBezTo>
                  <a:pt x="659607" y="560342"/>
                  <a:pt x="641583" y="563872"/>
                  <a:pt x="623943" y="568683"/>
                </a:cubicBezTo>
                <a:cubicBezTo>
                  <a:pt x="602063" y="574650"/>
                  <a:pt x="559397" y="590199"/>
                  <a:pt x="559397" y="590199"/>
                </a:cubicBezTo>
                <a:cubicBezTo>
                  <a:pt x="552225" y="600957"/>
                  <a:pt x="550661" y="620506"/>
                  <a:pt x="537882" y="622472"/>
                </a:cubicBezTo>
                <a:cubicBezTo>
                  <a:pt x="529398" y="623777"/>
                  <a:pt x="422439" y="620492"/>
                  <a:pt x="387275" y="600956"/>
                </a:cubicBezTo>
                <a:cubicBezTo>
                  <a:pt x="364671" y="588398"/>
                  <a:pt x="347260" y="566103"/>
                  <a:pt x="322729" y="557926"/>
                </a:cubicBezTo>
                <a:lnTo>
                  <a:pt x="258183" y="536410"/>
                </a:lnTo>
                <a:cubicBezTo>
                  <a:pt x="249508" y="536920"/>
                  <a:pt x="88794" y="564671"/>
                  <a:pt x="32273" y="536410"/>
                </a:cubicBezTo>
                <a:cubicBezTo>
                  <a:pt x="23201" y="531874"/>
                  <a:pt x="17929" y="522067"/>
                  <a:pt x="10757" y="514895"/>
                </a:cubicBezTo>
                <a:cubicBezTo>
                  <a:pt x="7171" y="471864"/>
                  <a:pt x="0" y="428983"/>
                  <a:pt x="0" y="385803"/>
                </a:cubicBezTo>
                <a:cubicBezTo>
                  <a:pt x="0" y="342624"/>
                  <a:pt x="2289" y="299053"/>
                  <a:pt x="10757" y="256712"/>
                </a:cubicBezTo>
                <a:cubicBezTo>
                  <a:pt x="19281" y="214094"/>
                  <a:pt x="64864" y="213575"/>
                  <a:pt x="96818" y="202923"/>
                </a:cubicBezTo>
                <a:cubicBezTo>
                  <a:pt x="107576" y="199337"/>
                  <a:pt x="118090" y="194916"/>
                  <a:pt x="129091" y="192166"/>
                </a:cubicBezTo>
                <a:cubicBezTo>
                  <a:pt x="157778" y="184994"/>
                  <a:pt x="128829" y="177310"/>
                  <a:pt x="156882" y="167960"/>
                </a:cubicBezTo>
                <a:lnTo>
                  <a:pt x="233082" y="91761"/>
                </a:lnTo>
                <a:cubicBezTo>
                  <a:pt x="263668" y="0"/>
                  <a:pt x="294341" y="27513"/>
                  <a:pt x="309282" y="15560"/>
                </a:cubicBezTo>
                <a:close/>
              </a:path>
            </a:pathLst>
          </a:cu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5740868" y="3871811"/>
            <a:ext cx="1154784" cy="1485497"/>
          </a:xfrm>
          <a:custGeom>
            <a:avLst/>
            <a:gdLst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51624 w 1174354"/>
              <a:gd name="connsiteY27" fmla="*/ 1130495 h 1485497"/>
              <a:gd name="connsiteX28" fmla="*/ 830109 w 1174354"/>
              <a:gd name="connsiteY28" fmla="*/ 1162768 h 1485497"/>
              <a:gd name="connsiteX29" fmla="*/ 797836 w 1174354"/>
              <a:gd name="connsiteY29" fmla="*/ 1173525 h 1485497"/>
              <a:gd name="connsiteX30" fmla="*/ 593441 w 1174354"/>
              <a:gd name="connsiteY30" fmla="*/ 1162768 h 1485497"/>
              <a:gd name="connsiteX31" fmla="*/ 550410 w 1174354"/>
              <a:gd name="connsiteY31" fmla="*/ 1259587 h 1485497"/>
              <a:gd name="connsiteX32" fmla="*/ 539653 w 1174354"/>
              <a:gd name="connsiteY32" fmla="*/ 1291860 h 1485497"/>
              <a:gd name="connsiteX33" fmla="*/ 528895 w 1174354"/>
              <a:gd name="connsiteY33" fmla="*/ 1324133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51624 w 1174354"/>
              <a:gd name="connsiteY27" fmla="*/ 1130495 h 1485497"/>
              <a:gd name="connsiteX28" fmla="*/ 830109 w 1174354"/>
              <a:gd name="connsiteY28" fmla="*/ 1162768 h 1485497"/>
              <a:gd name="connsiteX29" fmla="*/ 797836 w 1174354"/>
              <a:gd name="connsiteY29" fmla="*/ 1173525 h 1485497"/>
              <a:gd name="connsiteX30" fmla="*/ 593441 w 1174354"/>
              <a:gd name="connsiteY30" fmla="*/ 1162768 h 1485497"/>
              <a:gd name="connsiteX31" fmla="*/ 550410 w 1174354"/>
              <a:gd name="connsiteY31" fmla="*/ 1259587 h 1485497"/>
              <a:gd name="connsiteX32" fmla="*/ 539653 w 1174354"/>
              <a:gd name="connsiteY32" fmla="*/ 1291860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51624 w 1174354"/>
              <a:gd name="connsiteY27" fmla="*/ 1130495 h 1485497"/>
              <a:gd name="connsiteX28" fmla="*/ 830109 w 1174354"/>
              <a:gd name="connsiteY28" fmla="*/ 1162768 h 1485497"/>
              <a:gd name="connsiteX29" fmla="*/ 797836 w 1174354"/>
              <a:gd name="connsiteY29" fmla="*/ 1173525 h 1485497"/>
              <a:gd name="connsiteX30" fmla="*/ 593441 w 1174354"/>
              <a:gd name="connsiteY30" fmla="*/ 1162768 h 1485497"/>
              <a:gd name="connsiteX31" fmla="*/ 550410 w 1174354"/>
              <a:gd name="connsiteY31" fmla="*/ 1259587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51624 w 1174354"/>
              <a:gd name="connsiteY27" fmla="*/ 1130495 h 1485497"/>
              <a:gd name="connsiteX28" fmla="*/ 830109 w 1174354"/>
              <a:gd name="connsiteY28" fmla="*/ 1162768 h 1485497"/>
              <a:gd name="connsiteX29" fmla="*/ 797836 w 1174354"/>
              <a:gd name="connsiteY29" fmla="*/ 1173525 h 1485497"/>
              <a:gd name="connsiteX30" fmla="*/ 593441 w 1174354"/>
              <a:gd name="connsiteY30" fmla="*/ 1162768 h 1485497"/>
              <a:gd name="connsiteX31" fmla="*/ 615724 w 1174354"/>
              <a:gd name="connsiteY31" fmla="*/ 1223961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51624 w 1174354"/>
              <a:gd name="connsiteY27" fmla="*/ 1130495 h 1485497"/>
              <a:gd name="connsiteX28" fmla="*/ 830109 w 1174354"/>
              <a:gd name="connsiteY28" fmla="*/ 1162768 h 1485497"/>
              <a:gd name="connsiteX29" fmla="*/ 797836 w 1174354"/>
              <a:gd name="connsiteY29" fmla="*/ 1173525 h 1485497"/>
              <a:gd name="connsiteX30" fmla="*/ 658755 w 1174354"/>
              <a:gd name="connsiteY30" fmla="*/ 1174643 h 1485497"/>
              <a:gd name="connsiteX31" fmla="*/ 615724 w 1174354"/>
              <a:gd name="connsiteY31" fmla="*/ 1223961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30109 w 1174354"/>
              <a:gd name="connsiteY28" fmla="*/ 1162768 h 1485497"/>
              <a:gd name="connsiteX29" fmla="*/ 797836 w 1174354"/>
              <a:gd name="connsiteY29" fmla="*/ 1173525 h 1485497"/>
              <a:gd name="connsiteX30" fmla="*/ 658755 w 1174354"/>
              <a:gd name="connsiteY30" fmla="*/ 1174643 h 1485497"/>
              <a:gd name="connsiteX31" fmla="*/ 615724 w 1174354"/>
              <a:gd name="connsiteY31" fmla="*/ 1223961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61777 w 1174354"/>
              <a:gd name="connsiteY28" fmla="*/ 1186519 h 1485497"/>
              <a:gd name="connsiteX29" fmla="*/ 797836 w 1174354"/>
              <a:gd name="connsiteY29" fmla="*/ 1173525 h 1485497"/>
              <a:gd name="connsiteX30" fmla="*/ 658755 w 1174354"/>
              <a:gd name="connsiteY30" fmla="*/ 1174643 h 1485497"/>
              <a:gd name="connsiteX31" fmla="*/ 615724 w 1174354"/>
              <a:gd name="connsiteY31" fmla="*/ 1223961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22193 w 1174354"/>
              <a:gd name="connsiteY28" fmla="*/ 1162768 h 1485497"/>
              <a:gd name="connsiteX29" fmla="*/ 797836 w 1174354"/>
              <a:gd name="connsiteY29" fmla="*/ 1173525 h 1485497"/>
              <a:gd name="connsiteX30" fmla="*/ 658755 w 1174354"/>
              <a:gd name="connsiteY30" fmla="*/ 1174643 h 1485497"/>
              <a:gd name="connsiteX31" fmla="*/ 615724 w 1174354"/>
              <a:gd name="connsiteY31" fmla="*/ 1223961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22193 w 1174354"/>
              <a:gd name="connsiteY28" fmla="*/ 1162768 h 1485497"/>
              <a:gd name="connsiteX29" fmla="*/ 797836 w 1174354"/>
              <a:gd name="connsiteY29" fmla="*/ 1173525 h 1485497"/>
              <a:gd name="connsiteX30" fmla="*/ 676568 w 1174354"/>
              <a:gd name="connsiteY30" fmla="*/ 1156830 h 1485497"/>
              <a:gd name="connsiteX31" fmla="*/ 615724 w 1174354"/>
              <a:gd name="connsiteY31" fmla="*/ 1223961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22193 w 1174354"/>
              <a:gd name="connsiteY28" fmla="*/ 1162768 h 1485497"/>
              <a:gd name="connsiteX29" fmla="*/ 797836 w 1174354"/>
              <a:gd name="connsiteY29" fmla="*/ 1173525 h 1485497"/>
              <a:gd name="connsiteX30" fmla="*/ 676568 w 1174354"/>
              <a:gd name="connsiteY30" fmla="*/ 1156830 h 1485497"/>
              <a:gd name="connsiteX31" fmla="*/ 650360 w 1174354"/>
              <a:gd name="connsiteY31" fmla="*/ 1183387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22193 w 1174354"/>
              <a:gd name="connsiteY28" fmla="*/ 1162768 h 1485497"/>
              <a:gd name="connsiteX29" fmla="*/ 797836 w 1174354"/>
              <a:gd name="connsiteY29" fmla="*/ 1173525 h 1485497"/>
              <a:gd name="connsiteX30" fmla="*/ 722055 w 1174354"/>
              <a:gd name="connsiteY30" fmla="*/ 1169264 h 1485497"/>
              <a:gd name="connsiteX31" fmla="*/ 676568 w 1174354"/>
              <a:gd name="connsiteY31" fmla="*/ 1156830 h 1485497"/>
              <a:gd name="connsiteX32" fmla="*/ 650360 w 1174354"/>
              <a:gd name="connsiteY32" fmla="*/ 1183387 h 1485497"/>
              <a:gd name="connsiteX33" fmla="*/ 622780 w 1174354"/>
              <a:gd name="connsiteY33" fmla="*/ 1268109 h 1485497"/>
              <a:gd name="connsiteX34" fmla="*/ 651607 w 1174354"/>
              <a:gd name="connsiteY34" fmla="*/ 1415177 h 1485497"/>
              <a:gd name="connsiteX35" fmla="*/ 518137 w 1174354"/>
              <a:gd name="connsiteY35" fmla="*/ 1463982 h 1485497"/>
              <a:gd name="connsiteX36" fmla="*/ 453591 w 1174354"/>
              <a:gd name="connsiteY36" fmla="*/ 1485497 h 1485497"/>
              <a:gd name="connsiteX37" fmla="*/ 367530 w 1174354"/>
              <a:gd name="connsiteY37" fmla="*/ 1474740 h 1485497"/>
              <a:gd name="connsiteX38" fmla="*/ 346015 w 1174354"/>
              <a:gd name="connsiteY38" fmla="*/ 1453224 h 1485497"/>
              <a:gd name="connsiteX39" fmla="*/ 324500 w 1174354"/>
              <a:gd name="connsiteY39" fmla="*/ 1367163 h 1485497"/>
              <a:gd name="connsiteX40" fmla="*/ 302984 w 1174354"/>
              <a:gd name="connsiteY40" fmla="*/ 1119737 h 1485497"/>
              <a:gd name="connsiteX41" fmla="*/ 281469 w 1174354"/>
              <a:gd name="connsiteY41" fmla="*/ 1044434 h 1485497"/>
              <a:gd name="connsiteX42" fmla="*/ 270711 w 1174354"/>
              <a:gd name="connsiteY42" fmla="*/ 1012161 h 1485497"/>
              <a:gd name="connsiteX43" fmla="*/ 259954 w 1174354"/>
              <a:gd name="connsiteY43" fmla="*/ 947615 h 1485497"/>
              <a:gd name="connsiteX44" fmla="*/ 195408 w 1174354"/>
              <a:gd name="connsiteY44" fmla="*/ 915342 h 1485497"/>
              <a:gd name="connsiteX45" fmla="*/ 23286 w 1174354"/>
              <a:gd name="connsiteY45" fmla="*/ 904584 h 1485497"/>
              <a:gd name="connsiteX46" fmla="*/ 1770 w 1174354"/>
              <a:gd name="connsiteY46" fmla="*/ 883069 h 1485497"/>
              <a:gd name="connsiteX47" fmla="*/ 23286 w 1174354"/>
              <a:gd name="connsiteY47" fmla="*/ 807765 h 1485497"/>
              <a:gd name="connsiteX48" fmla="*/ 44801 w 1174354"/>
              <a:gd name="connsiteY48" fmla="*/ 732462 h 1485497"/>
              <a:gd name="connsiteX49" fmla="*/ 77074 w 1174354"/>
              <a:gd name="connsiteY49" fmla="*/ 710947 h 1485497"/>
              <a:gd name="connsiteX50" fmla="*/ 152377 w 1174354"/>
              <a:gd name="connsiteY50" fmla="*/ 678674 h 1485497"/>
              <a:gd name="connsiteX51" fmla="*/ 238438 w 1174354"/>
              <a:gd name="connsiteY51" fmla="*/ 657158 h 1485497"/>
              <a:gd name="connsiteX52" fmla="*/ 281469 w 1174354"/>
              <a:gd name="connsiteY52" fmla="*/ 603370 h 1485497"/>
              <a:gd name="connsiteX53" fmla="*/ 302984 w 1174354"/>
              <a:gd name="connsiteY53" fmla="*/ 538824 h 1485497"/>
              <a:gd name="connsiteX54" fmla="*/ 292227 w 1174354"/>
              <a:gd name="connsiteY54" fmla="*/ 409733 h 1485497"/>
              <a:gd name="connsiteX55" fmla="*/ 281469 w 1174354"/>
              <a:gd name="connsiteY55" fmla="*/ 366702 h 1485497"/>
              <a:gd name="connsiteX56" fmla="*/ 292227 w 1174354"/>
              <a:gd name="connsiteY56" fmla="*/ 173064 h 1485497"/>
              <a:gd name="connsiteX57" fmla="*/ 324500 w 1174354"/>
              <a:gd name="connsiteY57" fmla="*/ 76245 h 1485497"/>
              <a:gd name="connsiteX58" fmla="*/ 335257 w 1174354"/>
              <a:gd name="connsiteY58" fmla="*/ 43973 h 1485497"/>
              <a:gd name="connsiteX59" fmla="*/ 346015 w 1174354"/>
              <a:gd name="connsiteY59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97359 w 1174354"/>
              <a:gd name="connsiteY11" fmla="*/ 617958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22193 w 1174354"/>
              <a:gd name="connsiteY28" fmla="*/ 1162768 h 1485497"/>
              <a:gd name="connsiteX29" fmla="*/ 797836 w 1174354"/>
              <a:gd name="connsiteY29" fmla="*/ 1173525 h 1485497"/>
              <a:gd name="connsiteX30" fmla="*/ 722055 w 1174354"/>
              <a:gd name="connsiteY30" fmla="*/ 1169264 h 1485497"/>
              <a:gd name="connsiteX31" fmla="*/ 676568 w 1174354"/>
              <a:gd name="connsiteY31" fmla="*/ 1156830 h 1485497"/>
              <a:gd name="connsiteX32" fmla="*/ 650360 w 1174354"/>
              <a:gd name="connsiteY32" fmla="*/ 1183387 h 1485497"/>
              <a:gd name="connsiteX33" fmla="*/ 622780 w 1174354"/>
              <a:gd name="connsiteY33" fmla="*/ 1268109 h 1485497"/>
              <a:gd name="connsiteX34" fmla="*/ 651607 w 1174354"/>
              <a:gd name="connsiteY34" fmla="*/ 1415177 h 1485497"/>
              <a:gd name="connsiteX35" fmla="*/ 518137 w 1174354"/>
              <a:gd name="connsiteY35" fmla="*/ 1463982 h 1485497"/>
              <a:gd name="connsiteX36" fmla="*/ 453591 w 1174354"/>
              <a:gd name="connsiteY36" fmla="*/ 1485497 h 1485497"/>
              <a:gd name="connsiteX37" fmla="*/ 367530 w 1174354"/>
              <a:gd name="connsiteY37" fmla="*/ 1474740 h 1485497"/>
              <a:gd name="connsiteX38" fmla="*/ 346015 w 1174354"/>
              <a:gd name="connsiteY38" fmla="*/ 1453224 h 1485497"/>
              <a:gd name="connsiteX39" fmla="*/ 324500 w 1174354"/>
              <a:gd name="connsiteY39" fmla="*/ 1367163 h 1485497"/>
              <a:gd name="connsiteX40" fmla="*/ 302984 w 1174354"/>
              <a:gd name="connsiteY40" fmla="*/ 1119737 h 1485497"/>
              <a:gd name="connsiteX41" fmla="*/ 281469 w 1174354"/>
              <a:gd name="connsiteY41" fmla="*/ 1044434 h 1485497"/>
              <a:gd name="connsiteX42" fmla="*/ 270711 w 1174354"/>
              <a:gd name="connsiteY42" fmla="*/ 1012161 h 1485497"/>
              <a:gd name="connsiteX43" fmla="*/ 259954 w 1174354"/>
              <a:gd name="connsiteY43" fmla="*/ 947615 h 1485497"/>
              <a:gd name="connsiteX44" fmla="*/ 195408 w 1174354"/>
              <a:gd name="connsiteY44" fmla="*/ 915342 h 1485497"/>
              <a:gd name="connsiteX45" fmla="*/ 23286 w 1174354"/>
              <a:gd name="connsiteY45" fmla="*/ 904584 h 1485497"/>
              <a:gd name="connsiteX46" fmla="*/ 1770 w 1174354"/>
              <a:gd name="connsiteY46" fmla="*/ 883069 h 1485497"/>
              <a:gd name="connsiteX47" fmla="*/ 23286 w 1174354"/>
              <a:gd name="connsiteY47" fmla="*/ 807765 h 1485497"/>
              <a:gd name="connsiteX48" fmla="*/ 44801 w 1174354"/>
              <a:gd name="connsiteY48" fmla="*/ 732462 h 1485497"/>
              <a:gd name="connsiteX49" fmla="*/ 77074 w 1174354"/>
              <a:gd name="connsiteY49" fmla="*/ 710947 h 1485497"/>
              <a:gd name="connsiteX50" fmla="*/ 152377 w 1174354"/>
              <a:gd name="connsiteY50" fmla="*/ 678674 h 1485497"/>
              <a:gd name="connsiteX51" fmla="*/ 238438 w 1174354"/>
              <a:gd name="connsiteY51" fmla="*/ 657158 h 1485497"/>
              <a:gd name="connsiteX52" fmla="*/ 281469 w 1174354"/>
              <a:gd name="connsiteY52" fmla="*/ 603370 h 1485497"/>
              <a:gd name="connsiteX53" fmla="*/ 302984 w 1174354"/>
              <a:gd name="connsiteY53" fmla="*/ 538824 h 1485497"/>
              <a:gd name="connsiteX54" fmla="*/ 292227 w 1174354"/>
              <a:gd name="connsiteY54" fmla="*/ 409733 h 1485497"/>
              <a:gd name="connsiteX55" fmla="*/ 281469 w 1174354"/>
              <a:gd name="connsiteY55" fmla="*/ 366702 h 1485497"/>
              <a:gd name="connsiteX56" fmla="*/ 292227 w 1174354"/>
              <a:gd name="connsiteY56" fmla="*/ 173064 h 1485497"/>
              <a:gd name="connsiteX57" fmla="*/ 324500 w 1174354"/>
              <a:gd name="connsiteY57" fmla="*/ 76245 h 1485497"/>
              <a:gd name="connsiteX58" fmla="*/ 335257 w 1174354"/>
              <a:gd name="connsiteY58" fmla="*/ 43973 h 1485497"/>
              <a:gd name="connsiteX59" fmla="*/ 346015 w 1174354"/>
              <a:gd name="connsiteY59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97359 w 1174354"/>
              <a:gd name="connsiteY11" fmla="*/ 617958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22193 w 1174354"/>
              <a:gd name="connsiteY28" fmla="*/ 1162768 h 1485497"/>
              <a:gd name="connsiteX29" fmla="*/ 797836 w 1174354"/>
              <a:gd name="connsiteY29" fmla="*/ 1173525 h 1485497"/>
              <a:gd name="connsiteX30" fmla="*/ 722055 w 1174354"/>
              <a:gd name="connsiteY30" fmla="*/ 1169264 h 1485497"/>
              <a:gd name="connsiteX31" fmla="*/ 676568 w 1174354"/>
              <a:gd name="connsiteY31" fmla="*/ 1156830 h 1485497"/>
              <a:gd name="connsiteX32" fmla="*/ 650360 w 1174354"/>
              <a:gd name="connsiteY32" fmla="*/ 1183387 h 1485497"/>
              <a:gd name="connsiteX33" fmla="*/ 622780 w 1174354"/>
              <a:gd name="connsiteY33" fmla="*/ 1268109 h 1485497"/>
              <a:gd name="connsiteX34" fmla="*/ 651607 w 1174354"/>
              <a:gd name="connsiteY34" fmla="*/ 1415177 h 1485497"/>
              <a:gd name="connsiteX35" fmla="*/ 518137 w 1174354"/>
              <a:gd name="connsiteY35" fmla="*/ 1463982 h 1485497"/>
              <a:gd name="connsiteX36" fmla="*/ 453591 w 1174354"/>
              <a:gd name="connsiteY36" fmla="*/ 1485497 h 1485497"/>
              <a:gd name="connsiteX37" fmla="*/ 367530 w 1174354"/>
              <a:gd name="connsiteY37" fmla="*/ 1474740 h 1485497"/>
              <a:gd name="connsiteX38" fmla="*/ 346015 w 1174354"/>
              <a:gd name="connsiteY38" fmla="*/ 1453224 h 1485497"/>
              <a:gd name="connsiteX39" fmla="*/ 324500 w 1174354"/>
              <a:gd name="connsiteY39" fmla="*/ 1367163 h 1485497"/>
              <a:gd name="connsiteX40" fmla="*/ 302984 w 1174354"/>
              <a:gd name="connsiteY40" fmla="*/ 1119737 h 1485497"/>
              <a:gd name="connsiteX41" fmla="*/ 281469 w 1174354"/>
              <a:gd name="connsiteY41" fmla="*/ 1044434 h 1485497"/>
              <a:gd name="connsiteX42" fmla="*/ 270711 w 1174354"/>
              <a:gd name="connsiteY42" fmla="*/ 1012161 h 1485497"/>
              <a:gd name="connsiteX43" fmla="*/ 259954 w 1174354"/>
              <a:gd name="connsiteY43" fmla="*/ 947615 h 1485497"/>
              <a:gd name="connsiteX44" fmla="*/ 165720 w 1174354"/>
              <a:gd name="connsiteY44" fmla="*/ 947999 h 1485497"/>
              <a:gd name="connsiteX45" fmla="*/ 23286 w 1174354"/>
              <a:gd name="connsiteY45" fmla="*/ 904584 h 1485497"/>
              <a:gd name="connsiteX46" fmla="*/ 1770 w 1174354"/>
              <a:gd name="connsiteY46" fmla="*/ 883069 h 1485497"/>
              <a:gd name="connsiteX47" fmla="*/ 23286 w 1174354"/>
              <a:gd name="connsiteY47" fmla="*/ 807765 h 1485497"/>
              <a:gd name="connsiteX48" fmla="*/ 44801 w 1174354"/>
              <a:gd name="connsiteY48" fmla="*/ 732462 h 1485497"/>
              <a:gd name="connsiteX49" fmla="*/ 77074 w 1174354"/>
              <a:gd name="connsiteY49" fmla="*/ 710947 h 1485497"/>
              <a:gd name="connsiteX50" fmla="*/ 152377 w 1174354"/>
              <a:gd name="connsiteY50" fmla="*/ 678674 h 1485497"/>
              <a:gd name="connsiteX51" fmla="*/ 238438 w 1174354"/>
              <a:gd name="connsiteY51" fmla="*/ 657158 h 1485497"/>
              <a:gd name="connsiteX52" fmla="*/ 281469 w 1174354"/>
              <a:gd name="connsiteY52" fmla="*/ 603370 h 1485497"/>
              <a:gd name="connsiteX53" fmla="*/ 302984 w 1174354"/>
              <a:gd name="connsiteY53" fmla="*/ 538824 h 1485497"/>
              <a:gd name="connsiteX54" fmla="*/ 292227 w 1174354"/>
              <a:gd name="connsiteY54" fmla="*/ 409733 h 1485497"/>
              <a:gd name="connsiteX55" fmla="*/ 281469 w 1174354"/>
              <a:gd name="connsiteY55" fmla="*/ 366702 h 1485497"/>
              <a:gd name="connsiteX56" fmla="*/ 292227 w 1174354"/>
              <a:gd name="connsiteY56" fmla="*/ 173064 h 1485497"/>
              <a:gd name="connsiteX57" fmla="*/ 324500 w 1174354"/>
              <a:gd name="connsiteY57" fmla="*/ 76245 h 1485497"/>
              <a:gd name="connsiteX58" fmla="*/ 335257 w 1174354"/>
              <a:gd name="connsiteY58" fmla="*/ 43973 h 1485497"/>
              <a:gd name="connsiteX59" fmla="*/ 346015 w 1174354"/>
              <a:gd name="connsiteY59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97359 w 1174354"/>
              <a:gd name="connsiteY11" fmla="*/ 617958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22193 w 1174354"/>
              <a:gd name="connsiteY28" fmla="*/ 1162768 h 1485497"/>
              <a:gd name="connsiteX29" fmla="*/ 797836 w 1174354"/>
              <a:gd name="connsiteY29" fmla="*/ 1173525 h 1485497"/>
              <a:gd name="connsiteX30" fmla="*/ 722055 w 1174354"/>
              <a:gd name="connsiteY30" fmla="*/ 1169264 h 1485497"/>
              <a:gd name="connsiteX31" fmla="*/ 676568 w 1174354"/>
              <a:gd name="connsiteY31" fmla="*/ 1156830 h 1485497"/>
              <a:gd name="connsiteX32" fmla="*/ 650360 w 1174354"/>
              <a:gd name="connsiteY32" fmla="*/ 1183387 h 1485497"/>
              <a:gd name="connsiteX33" fmla="*/ 622780 w 1174354"/>
              <a:gd name="connsiteY33" fmla="*/ 1268109 h 1485497"/>
              <a:gd name="connsiteX34" fmla="*/ 651607 w 1174354"/>
              <a:gd name="connsiteY34" fmla="*/ 1415177 h 1485497"/>
              <a:gd name="connsiteX35" fmla="*/ 518137 w 1174354"/>
              <a:gd name="connsiteY35" fmla="*/ 1463982 h 1485497"/>
              <a:gd name="connsiteX36" fmla="*/ 453591 w 1174354"/>
              <a:gd name="connsiteY36" fmla="*/ 1485497 h 1485497"/>
              <a:gd name="connsiteX37" fmla="*/ 367530 w 1174354"/>
              <a:gd name="connsiteY37" fmla="*/ 1474740 h 1485497"/>
              <a:gd name="connsiteX38" fmla="*/ 346015 w 1174354"/>
              <a:gd name="connsiteY38" fmla="*/ 1453224 h 1485497"/>
              <a:gd name="connsiteX39" fmla="*/ 324500 w 1174354"/>
              <a:gd name="connsiteY39" fmla="*/ 1367163 h 1485497"/>
              <a:gd name="connsiteX40" fmla="*/ 302984 w 1174354"/>
              <a:gd name="connsiteY40" fmla="*/ 1119737 h 1485497"/>
              <a:gd name="connsiteX41" fmla="*/ 281469 w 1174354"/>
              <a:gd name="connsiteY41" fmla="*/ 1044434 h 1485497"/>
              <a:gd name="connsiteX42" fmla="*/ 270711 w 1174354"/>
              <a:gd name="connsiteY42" fmla="*/ 1012161 h 1485497"/>
              <a:gd name="connsiteX43" fmla="*/ 259954 w 1174354"/>
              <a:gd name="connsiteY43" fmla="*/ 947615 h 1485497"/>
              <a:gd name="connsiteX44" fmla="*/ 165720 w 1174354"/>
              <a:gd name="connsiteY44" fmla="*/ 947999 h 1485497"/>
              <a:gd name="connsiteX45" fmla="*/ 23286 w 1174354"/>
              <a:gd name="connsiteY45" fmla="*/ 904584 h 1485497"/>
              <a:gd name="connsiteX46" fmla="*/ 1770 w 1174354"/>
              <a:gd name="connsiteY46" fmla="*/ 883069 h 1485497"/>
              <a:gd name="connsiteX47" fmla="*/ 23286 w 1174354"/>
              <a:gd name="connsiteY47" fmla="*/ 807765 h 1485497"/>
              <a:gd name="connsiteX48" fmla="*/ 44801 w 1174354"/>
              <a:gd name="connsiteY48" fmla="*/ 732462 h 1485497"/>
              <a:gd name="connsiteX49" fmla="*/ 77074 w 1174354"/>
              <a:gd name="connsiteY49" fmla="*/ 710947 h 1485497"/>
              <a:gd name="connsiteX50" fmla="*/ 152377 w 1174354"/>
              <a:gd name="connsiteY50" fmla="*/ 678674 h 1485497"/>
              <a:gd name="connsiteX51" fmla="*/ 238438 w 1174354"/>
              <a:gd name="connsiteY51" fmla="*/ 657158 h 1485497"/>
              <a:gd name="connsiteX52" fmla="*/ 281469 w 1174354"/>
              <a:gd name="connsiteY52" fmla="*/ 603370 h 1485497"/>
              <a:gd name="connsiteX53" fmla="*/ 302984 w 1174354"/>
              <a:gd name="connsiteY53" fmla="*/ 538824 h 1485497"/>
              <a:gd name="connsiteX54" fmla="*/ 292227 w 1174354"/>
              <a:gd name="connsiteY54" fmla="*/ 409733 h 1485497"/>
              <a:gd name="connsiteX55" fmla="*/ 281469 w 1174354"/>
              <a:gd name="connsiteY55" fmla="*/ 366702 h 1485497"/>
              <a:gd name="connsiteX56" fmla="*/ 292227 w 1174354"/>
              <a:gd name="connsiteY56" fmla="*/ 173064 h 1485497"/>
              <a:gd name="connsiteX57" fmla="*/ 324500 w 1174354"/>
              <a:gd name="connsiteY57" fmla="*/ 76245 h 1485497"/>
              <a:gd name="connsiteX58" fmla="*/ 335257 w 1174354"/>
              <a:gd name="connsiteY58" fmla="*/ 43973 h 1485497"/>
              <a:gd name="connsiteX59" fmla="*/ 346015 w 1174354"/>
              <a:gd name="connsiteY59" fmla="*/ 22457 h 1485497"/>
              <a:gd name="connsiteX0" fmla="*/ 331171 w 1159510"/>
              <a:gd name="connsiteY0" fmla="*/ 22457 h 1485497"/>
              <a:gd name="connsiteX1" fmla="*/ 331171 w 1159510"/>
              <a:gd name="connsiteY1" fmla="*/ 22457 h 1485497"/>
              <a:gd name="connsiteX2" fmla="*/ 427990 w 1159510"/>
              <a:gd name="connsiteY2" fmla="*/ 942 h 1485497"/>
              <a:gd name="connsiteX3" fmla="*/ 460263 w 1159510"/>
              <a:gd name="connsiteY3" fmla="*/ 11700 h 1485497"/>
              <a:gd name="connsiteX4" fmla="*/ 524809 w 1159510"/>
              <a:gd name="connsiteY4" fmla="*/ 65488 h 1485497"/>
              <a:gd name="connsiteX5" fmla="*/ 600112 w 1159510"/>
              <a:gd name="connsiteY5" fmla="*/ 108518 h 1485497"/>
              <a:gd name="connsiteX6" fmla="*/ 632385 w 1159510"/>
              <a:gd name="connsiteY6" fmla="*/ 130034 h 1485497"/>
              <a:gd name="connsiteX7" fmla="*/ 653900 w 1159510"/>
              <a:gd name="connsiteY7" fmla="*/ 194580 h 1485497"/>
              <a:gd name="connsiteX8" fmla="*/ 686173 w 1159510"/>
              <a:gd name="connsiteY8" fmla="*/ 463521 h 1485497"/>
              <a:gd name="connsiteX9" fmla="*/ 718446 w 1159510"/>
              <a:gd name="connsiteY9" fmla="*/ 560340 h 1485497"/>
              <a:gd name="connsiteX10" fmla="*/ 729204 w 1159510"/>
              <a:gd name="connsiteY10" fmla="*/ 592613 h 1485497"/>
              <a:gd name="connsiteX11" fmla="*/ 782515 w 1159510"/>
              <a:gd name="connsiteY11" fmla="*/ 617958 h 1485497"/>
              <a:gd name="connsiteX12" fmla="*/ 901326 w 1159510"/>
              <a:gd name="connsiteY12" fmla="*/ 614128 h 1485497"/>
              <a:gd name="connsiteX13" fmla="*/ 922842 w 1159510"/>
              <a:gd name="connsiteY13" fmla="*/ 592613 h 1485497"/>
              <a:gd name="connsiteX14" fmla="*/ 976630 w 1159510"/>
              <a:gd name="connsiteY14" fmla="*/ 581855 h 1485497"/>
              <a:gd name="connsiteX15" fmla="*/ 1062691 w 1159510"/>
              <a:gd name="connsiteY15" fmla="*/ 592613 h 1485497"/>
              <a:gd name="connsiteX16" fmla="*/ 1073449 w 1159510"/>
              <a:gd name="connsiteY16" fmla="*/ 646401 h 1485497"/>
              <a:gd name="connsiteX17" fmla="*/ 1105722 w 1159510"/>
              <a:gd name="connsiteY17" fmla="*/ 743220 h 1485497"/>
              <a:gd name="connsiteX18" fmla="*/ 1127237 w 1159510"/>
              <a:gd name="connsiteY18" fmla="*/ 807765 h 1485497"/>
              <a:gd name="connsiteX19" fmla="*/ 1148752 w 1159510"/>
              <a:gd name="connsiteY19" fmla="*/ 829281 h 1485497"/>
              <a:gd name="connsiteX20" fmla="*/ 1159510 w 1159510"/>
              <a:gd name="connsiteY20" fmla="*/ 861554 h 1485497"/>
              <a:gd name="connsiteX21" fmla="*/ 1148752 w 1159510"/>
              <a:gd name="connsiteY21" fmla="*/ 893827 h 1485497"/>
              <a:gd name="connsiteX22" fmla="*/ 1008903 w 1159510"/>
              <a:gd name="connsiteY22" fmla="*/ 926100 h 1485497"/>
              <a:gd name="connsiteX23" fmla="*/ 976630 w 1159510"/>
              <a:gd name="connsiteY23" fmla="*/ 936857 h 1485497"/>
              <a:gd name="connsiteX24" fmla="*/ 933599 w 1159510"/>
              <a:gd name="connsiteY24" fmla="*/ 990645 h 1485497"/>
              <a:gd name="connsiteX25" fmla="*/ 912084 w 1159510"/>
              <a:gd name="connsiteY25" fmla="*/ 1012161 h 1485497"/>
              <a:gd name="connsiteX26" fmla="*/ 858296 w 1159510"/>
              <a:gd name="connsiteY26" fmla="*/ 1108980 h 1485497"/>
              <a:gd name="connsiteX27" fmla="*/ 833811 w 1159510"/>
              <a:gd name="connsiteY27" fmla="*/ 1141381 h 1485497"/>
              <a:gd name="connsiteX28" fmla="*/ 807349 w 1159510"/>
              <a:gd name="connsiteY28" fmla="*/ 1162768 h 1485497"/>
              <a:gd name="connsiteX29" fmla="*/ 782992 w 1159510"/>
              <a:gd name="connsiteY29" fmla="*/ 1173525 h 1485497"/>
              <a:gd name="connsiteX30" fmla="*/ 707211 w 1159510"/>
              <a:gd name="connsiteY30" fmla="*/ 1169264 h 1485497"/>
              <a:gd name="connsiteX31" fmla="*/ 661724 w 1159510"/>
              <a:gd name="connsiteY31" fmla="*/ 1156830 h 1485497"/>
              <a:gd name="connsiteX32" fmla="*/ 635516 w 1159510"/>
              <a:gd name="connsiteY32" fmla="*/ 1183387 h 1485497"/>
              <a:gd name="connsiteX33" fmla="*/ 607936 w 1159510"/>
              <a:gd name="connsiteY33" fmla="*/ 1268109 h 1485497"/>
              <a:gd name="connsiteX34" fmla="*/ 636763 w 1159510"/>
              <a:gd name="connsiteY34" fmla="*/ 1415177 h 1485497"/>
              <a:gd name="connsiteX35" fmla="*/ 503293 w 1159510"/>
              <a:gd name="connsiteY35" fmla="*/ 1463982 h 1485497"/>
              <a:gd name="connsiteX36" fmla="*/ 438747 w 1159510"/>
              <a:gd name="connsiteY36" fmla="*/ 1485497 h 1485497"/>
              <a:gd name="connsiteX37" fmla="*/ 352686 w 1159510"/>
              <a:gd name="connsiteY37" fmla="*/ 1474740 h 1485497"/>
              <a:gd name="connsiteX38" fmla="*/ 331171 w 1159510"/>
              <a:gd name="connsiteY38" fmla="*/ 1453224 h 1485497"/>
              <a:gd name="connsiteX39" fmla="*/ 309656 w 1159510"/>
              <a:gd name="connsiteY39" fmla="*/ 1367163 h 1485497"/>
              <a:gd name="connsiteX40" fmla="*/ 288140 w 1159510"/>
              <a:gd name="connsiteY40" fmla="*/ 1119737 h 1485497"/>
              <a:gd name="connsiteX41" fmla="*/ 266625 w 1159510"/>
              <a:gd name="connsiteY41" fmla="*/ 1044434 h 1485497"/>
              <a:gd name="connsiteX42" fmla="*/ 255867 w 1159510"/>
              <a:gd name="connsiteY42" fmla="*/ 1012161 h 1485497"/>
              <a:gd name="connsiteX43" fmla="*/ 245110 w 1159510"/>
              <a:gd name="connsiteY43" fmla="*/ 947615 h 1485497"/>
              <a:gd name="connsiteX44" fmla="*/ 150876 w 1159510"/>
              <a:gd name="connsiteY44" fmla="*/ 947999 h 1485497"/>
              <a:gd name="connsiteX45" fmla="*/ 8442 w 1159510"/>
              <a:gd name="connsiteY45" fmla="*/ 904584 h 1485497"/>
              <a:gd name="connsiteX46" fmla="*/ 1770 w 1159510"/>
              <a:gd name="connsiteY46" fmla="*/ 915726 h 1485497"/>
              <a:gd name="connsiteX47" fmla="*/ 8442 w 1159510"/>
              <a:gd name="connsiteY47" fmla="*/ 807765 h 1485497"/>
              <a:gd name="connsiteX48" fmla="*/ 29957 w 1159510"/>
              <a:gd name="connsiteY48" fmla="*/ 732462 h 1485497"/>
              <a:gd name="connsiteX49" fmla="*/ 62230 w 1159510"/>
              <a:gd name="connsiteY49" fmla="*/ 710947 h 1485497"/>
              <a:gd name="connsiteX50" fmla="*/ 137533 w 1159510"/>
              <a:gd name="connsiteY50" fmla="*/ 678674 h 1485497"/>
              <a:gd name="connsiteX51" fmla="*/ 223594 w 1159510"/>
              <a:gd name="connsiteY51" fmla="*/ 657158 h 1485497"/>
              <a:gd name="connsiteX52" fmla="*/ 266625 w 1159510"/>
              <a:gd name="connsiteY52" fmla="*/ 603370 h 1485497"/>
              <a:gd name="connsiteX53" fmla="*/ 288140 w 1159510"/>
              <a:gd name="connsiteY53" fmla="*/ 538824 h 1485497"/>
              <a:gd name="connsiteX54" fmla="*/ 277383 w 1159510"/>
              <a:gd name="connsiteY54" fmla="*/ 409733 h 1485497"/>
              <a:gd name="connsiteX55" fmla="*/ 266625 w 1159510"/>
              <a:gd name="connsiteY55" fmla="*/ 366702 h 1485497"/>
              <a:gd name="connsiteX56" fmla="*/ 277383 w 1159510"/>
              <a:gd name="connsiteY56" fmla="*/ 173064 h 1485497"/>
              <a:gd name="connsiteX57" fmla="*/ 309656 w 1159510"/>
              <a:gd name="connsiteY57" fmla="*/ 76245 h 1485497"/>
              <a:gd name="connsiteX58" fmla="*/ 320413 w 1159510"/>
              <a:gd name="connsiteY58" fmla="*/ 43973 h 1485497"/>
              <a:gd name="connsiteX59" fmla="*/ 331171 w 1159510"/>
              <a:gd name="connsiteY59" fmla="*/ 22457 h 1485497"/>
              <a:gd name="connsiteX0" fmla="*/ 331171 w 1159510"/>
              <a:gd name="connsiteY0" fmla="*/ 22457 h 1485497"/>
              <a:gd name="connsiteX1" fmla="*/ 331171 w 1159510"/>
              <a:gd name="connsiteY1" fmla="*/ 22457 h 1485497"/>
              <a:gd name="connsiteX2" fmla="*/ 427990 w 1159510"/>
              <a:gd name="connsiteY2" fmla="*/ 942 h 1485497"/>
              <a:gd name="connsiteX3" fmla="*/ 460263 w 1159510"/>
              <a:gd name="connsiteY3" fmla="*/ 11700 h 1485497"/>
              <a:gd name="connsiteX4" fmla="*/ 524809 w 1159510"/>
              <a:gd name="connsiteY4" fmla="*/ 65488 h 1485497"/>
              <a:gd name="connsiteX5" fmla="*/ 600112 w 1159510"/>
              <a:gd name="connsiteY5" fmla="*/ 108518 h 1485497"/>
              <a:gd name="connsiteX6" fmla="*/ 632385 w 1159510"/>
              <a:gd name="connsiteY6" fmla="*/ 130034 h 1485497"/>
              <a:gd name="connsiteX7" fmla="*/ 653900 w 1159510"/>
              <a:gd name="connsiteY7" fmla="*/ 194580 h 1485497"/>
              <a:gd name="connsiteX8" fmla="*/ 686173 w 1159510"/>
              <a:gd name="connsiteY8" fmla="*/ 463521 h 1485497"/>
              <a:gd name="connsiteX9" fmla="*/ 718446 w 1159510"/>
              <a:gd name="connsiteY9" fmla="*/ 560340 h 1485497"/>
              <a:gd name="connsiteX10" fmla="*/ 729204 w 1159510"/>
              <a:gd name="connsiteY10" fmla="*/ 592613 h 1485497"/>
              <a:gd name="connsiteX11" fmla="*/ 782515 w 1159510"/>
              <a:gd name="connsiteY11" fmla="*/ 617958 h 1485497"/>
              <a:gd name="connsiteX12" fmla="*/ 901326 w 1159510"/>
              <a:gd name="connsiteY12" fmla="*/ 614128 h 1485497"/>
              <a:gd name="connsiteX13" fmla="*/ 922842 w 1159510"/>
              <a:gd name="connsiteY13" fmla="*/ 592613 h 1485497"/>
              <a:gd name="connsiteX14" fmla="*/ 976630 w 1159510"/>
              <a:gd name="connsiteY14" fmla="*/ 581855 h 1485497"/>
              <a:gd name="connsiteX15" fmla="*/ 1062691 w 1159510"/>
              <a:gd name="connsiteY15" fmla="*/ 592613 h 1485497"/>
              <a:gd name="connsiteX16" fmla="*/ 1073449 w 1159510"/>
              <a:gd name="connsiteY16" fmla="*/ 646401 h 1485497"/>
              <a:gd name="connsiteX17" fmla="*/ 1105722 w 1159510"/>
              <a:gd name="connsiteY17" fmla="*/ 743220 h 1485497"/>
              <a:gd name="connsiteX18" fmla="*/ 1127237 w 1159510"/>
              <a:gd name="connsiteY18" fmla="*/ 807765 h 1485497"/>
              <a:gd name="connsiteX19" fmla="*/ 1148752 w 1159510"/>
              <a:gd name="connsiteY19" fmla="*/ 829281 h 1485497"/>
              <a:gd name="connsiteX20" fmla="*/ 1159510 w 1159510"/>
              <a:gd name="connsiteY20" fmla="*/ 861554 h 1485497"/>
              <a:gd name="connsiteX21" fmla="*/ 1148752 w 1159510"/>
              <a:gd name="connsiteY21" fmla="*/ 893827 h 1485497"/>
              <a:gd name="connsiteX22" fmla="*/ 1008903 w 1159510"/>
              <a:gd name="connsiteY22" fmla="*/ 926100 h 1485497"/>
              <a:gd name="connsiteX23" fmla="*/ 976630 w 1159510"/>
              <a:gd name="connsiteY23" fmla="*/ 936857 h 1485497"/>
              <a:gd name="connsiteX24" fmla="*/ 933599 w 1159510"/>
              <a:gd name="connsiteY24" fmla="*/ 990645 h 1485497"/>
              <a:gd name="connsiteX25" fmla="*/ 912084 w 1159510"/>
              <a:gd name="connsiteY25" fmla="*/ 1012161 h 1485497"/>
              <a:gd name="connsiteX26" fmla="*/ 858296 w 1159510"/>
              <a:gd name="connsiteY26" fmla="*/ 1108980 h 1485497"/>
              <a:gd name="connsiteX27" fmla="*/ 833811 w 1159510"/>
              <a:gd name="connsiteY27" fmla="*/ 1141381 h 1485497"/>
              <a:gd name="connsiteX28" fmla="*/ 807349 w 1159510"/>
              <a:gd name="connsiteY28" fmla="*/ 1162768 h 1485497"/>
              <a:gd name="connsiteX29" fmla="*/ 782992 w 1159510"/>
              <a:gd name="connsiteY29" fmla="*/ 1173525 h 1485497"/>
              <a:gd name="connsiteX30" fmla="*/ 707211 w 1159510"/>
              <a:gd name="connsiteY30" fmla="*/ 1169264 h 1485497"/>
              <a:gd name="connsiteX31" fmla="*/ 661724 w 1159510"/>
              <a:gd name="connsiteY31" fmla="*/ 1156830 h 1485497"/>
              <a:gd name="connsiteX32" fmla="*/ 635516 w 1159510"/>
              <a:gd name="connsiteY32" fmla="*/ 1183387 h 1485497"/>
              <a:gd name="connsiteX33" fmla="*/ 607936 w 1159510"/>
              <a:gd name="connsiteY33" fmla="*/ 1268109 h 1485497"/>
              <a:gd name="connsiteX34" fmla="*/ 636763 w 1159510"/>
              <a:gd name="connsiteY34" fmla="*/ 1415177 h 1485497"/>
              <a:gd name="connsiteX35" fmla="*/ 503293 w 1159510"/>
              <a:gd name="connsiteY35" fmla="*/ 1463982 h 1485497"/>
              <a:gd name="connsiteX36" fmla="*/ 438747 w 1159510"/>
              <a:gd name="connsiteY36" fmla="*/ 1485497 h 1485497"/>
              <a:gd name="connsiteX37" fmla="*/ 352686 w 1159510"/>
              <a:gd name="connsiteY37" fmla="*/ 1474740 h 1485497"/>
              <a:gd name="connsiteX38" fmla="*/ 331171 w 1159510"/>
              <a:gd name="connsiteY38" fmla="*/ 1453224 h 1485497"/>
              <a:gd name="connsiteX39" fmla="*/ 309656 w 1159510"/>
              <a:gd name="connsiteY39" fmla="*/ 1367163 h 1485497"/>
              <a:gd name="connsiteX40" fmla="*/ 288140 w 1159510"/>
              <a:gd name="connsiteY40" fmla="*/ 1119737 h 1485497"/>
              <a:gd name="connsiteX41" fmla="*/ 266625 w 1159510"/>
              <a:gd name="connsiteY41" fmla="*/ 1044434 h 1485497"/>
              <a:gd name="connsiteX42" fmla="*/ 255867 w 1159510"/>
              <a:gd name="connsiteY42" fmla="*/ 1012161 h 1485497"/>
              <a:gd name="connsiteX43" fmla="*/ 245110 w 1159510"/>
              <a:gd name="connsiteY43" fmla="*/ 947615 h 1485497"/>
              <a:gd name="connsiteX44" fmla="*/ 161762 w 1159510"/>
              <a:gd name="connsiteY44" fmla="*/ 945030 h 1485497"/>
              <a:gd name="connsiteX45" fmla="*/ 8442 w 1159510"/>
              <a:gd name="connsiteY45" fmla="*/ 904584 h 1485497"/>
              <a:gd name="connsiteX46" fmla="*/ 1770 w 1159510"/>
              <a:gd name="connsiteY46" fmla="*/ 915726 h 1485497"/>
              <a:gd name="connsiteX47" fmla="*/ 8442 w 1159510"/>
              <a:gd name="connsiteY47" fmla="*/ 807765 h 1485497"/>
              <a:gd name="connsiteX48" fmla="*/ 29957 w 1159510"/>
              <a:gd name="connsiteY48" fmla="*/ 732462 h 1485497"/>
              <a:gd name="connsiteX49" fmla="*/ 62230 w 1159510"/>
              <a:gd name="connsiteY49" fmla="*/ 710947 h 1485497"/>
              <a:gd name="connsiteX50" fmla="*/ 137533 w 1159510"/>
              <a:gd name="connsiteY50" fmla="*/ 678674 h 1485497"/>
              <a:gd name="connsiteX51" fmla="*/ 223594 w 1159510"/>
              <a:gd name="connsiteY51" fmla="*/ 657158 h 1485497"/>
              <a:gd name="connsiteX52" fmla="*/ 266625 w 1159510"/>
              <a:gd name="connsiteY52" fmla="*/ 603370 h 1485497"/>
              <a:gd name="connsiteX53" fmla="*/ 288140 w 1159510"/>
              <a:gd name="connsiteY53" fmla="*/ 538824 h 1485497"/>
              <a:gd name="connsiteX54" fmla="*/ 277383 w 1159510"/>
              <a:gd name="connsiteY54" fmla="*/ 409733 h 1485497"/>
              <a:gd name="connsiteX55" fmla="*/ 266625 w 1159510"/>
              <a:gd name="connsiteY55" fmla="*/ 366702 h 1485497"/>
              <a:gd name="connsiteX56" fmla="*/ 277383 w 1159510"/>
              <a:gd name="connsiteY56" fmla="*/ 173064 h 1485497"/>
              <a:gd name="connsiteX57" fmla="*/ 309656 w 1159510"/>
              <a:gd name="connsiteY57" fmla="*/ 76245 h 1485497"/>
              <a:gd name="connsiteX58" fmla="*/ 320413 w 1159510"/>
              <a:gd name="connsiteY58" fmla="*/ 43973 h 1485497"/>
              <a:gd name="connsiteX59" fmla="*/ 331171 w 1159510"/>
              <a:gd name="connsiteY59" fmla="*/ 22457 h 1485497"/>
              <a:gd name="connsiteX0" fmla="*/ 329901 w 1158240"/>
              <a:gd name="connsiteY0" fmla="*/ 22457 h 1485497"/>
              <a:gd name="connsiteX1" fmla="*/ 329901 w 1158240"/>
              <a:gd name="connsiteY1" fmla="*/ 22457 h 1485497"/>
              <a:gd name="connsiteX2" fmla="*/ 426720 w 1158240"/>
              <a:gd name="connsiteY2" fmla="*/ 942 h 1485497"/>
              <a:gd name="connsiteX3" fmla="*/ 458993 w 1158240"/>
              <a:gd name="connsiteY3" fmla="*/ 11700 h 1485497"/>
              <a:gd name="connsiteX4" fmla="*/ 523539 w 1158240"/>
              <a:gd name="connsiteY4" fmla="*/ 65488 h 1485497"/>
              <a:gd name="connsiteX5" fmla="*/ 598842 w 1158240"/>
              <a:gd name="connsiteY5" fmla="*/ 108518 h 1485497"/>
              <a:gd name="connsiteX6" fmla="*/ 631115 w 1158240"/>
              <a:gd name="connsiteY6" fmla="*/ 130034 h 1485497"/>
              <a:gd name="connsiteX7" fmla="*/ 652630 w 1158240"/>
              <a:gd name="connsiteY7" fmla="*/ 194580 h 1485497"/>
              <a:gd name="connsiteX8" fmla="*/ 684903 w 1158240"/>
              <a:gd name="connsiteY8" fmla="*/ 463521 h 1485497"/>
              <a:gd name="connsiteX9" fmla="*/ 717176 w 1158240"/>
              <a:gd name="connsiteY9" fmla="*/ 560340 h 1485497"/>
              <a:gd name="connsiteX10" fmla="*/ 727934 w 1158240"/>
              <a:gd name="connsiteY10" fmla="*/ 592613 h 1485497"/>
              <a:gd name="connsiteX11" fmla="*/ 781245 w 1158240"/>
              <a:gd name="connsiteY11" fmla="*/ 617958 h 1485497"/>
              <a:gd name="connsiteX12" fmla="*/ 900056 w 1158240"/>
              <a:gd name="connsiteY12" fmla="*/ 614128 h 1485497"/>
              <a:gd name="connsiteX13" fmla="*/ 921572 w 1158240"/>
              <a:gd name="connsiteY13" fmla="*/ 592613 h 1485497"/>
              <a:gd name="connsiteX14" fmla="*/ 975360 w 1158240"/>
              <a:gd name="connsiteY14" fmla="*/ 581855 h 1485497"/>
              <a:gd name="connsiteX15" fmla="*/ 1061421 w 1158240"/>
              <a:gd name="connsiteY15" fmla="*/ 592613 h 1485497"/>
              <a:gd name="connsiteX16" fmla="*/ 1072179 w 1158240"/>
              <a:gd name="connsiteY16" fmla="*/ 646401 h 1485497"/>
              <a:gd name="connsiteX17" fmla="*/ 1104452 w 1158240"/>
              <a:gd name="connsiteY17" fmla="*/ 743220 h 1485497"/>
              <a:gd name="connsiteX18" fmla="*/ 1125967 w 1158240"/>
              <a:gd name="connsiteY18" fmla="*/ 807765 h 1485497"/>
              <a:gd name="connsiteX19" fmla="*/ 1147482 w 1158240"/>
              <a:gd name="connsiteY19" fmla="*/ 829281 h 1485497"/>
              <a:gd name="connsiteX20" fmla="*/ 1158240 w 1158240"/>
              <a:gd name="connsiteY20" fmla="*/ 861554 h 1485497"/>
              <a:gd name="connsiteX21" fmla="*/ 1147482 w 1158240"/>
              <a:gd name="connsiteY21" fmla="*/ 893827 h 1485497"/>
              <a:gd name="connsiteX22" fmla="*/ 1007633 w 1158240"/>
              <a:gd name="connsiteY22" fmla="*/ 926100 h 1485497"/>
              <a:gd name="connsiteX23" fmla="*/ 975360 w 1158240"/>
              <a:gd name="connsiteY23" fmla="*/ 936857 h 1485497"/>
              <a:gd name="connsiteX24" fmla="*/ 932329 w 1158240"/>
              <a:gd name="connsiteY24" fmla="*/ 990645 h 1485497"/>
              <a:gd name="connsiteX25" fmla="*/ 910814 w 1158240"/>
              <a:gd name="connsiteY25" fmla="*/ 1012161 h 1485497"/>
              <a:gd name="connsiteX26" fmla="*/ 857026 w 1158240"/>
              <a:gd name="connsiteY26" fmla="*/ 1108980 h 1485497"/>
              <a:gd name="connsiteX27" fmla="*/ 832541 w 1158240"/>
              <a:gd name="connsiteY27" fmla="*/ 1141381 h 1485497"/>
              <a:gd name="connsiteX28" fmla="*/ 806079 w 1158240"/>
              <a:gd name="connsiteY28" fmla="*/ 1162768 h 1485497"/>
              <a:gd name="connsiteX29" fmla="*/ 781722 w 1158240"/>
              <a:gd name="connsiteY29" fmla="*/ 1173525 h 1485497"/>
              <a:gd name="connsiteX30" fmla="*/ 705941 w 1158240"/>
              <a:gd name="connsiteY30" fmla="*/ 1169264 h 1485497"/>
              <a:gd name="connsiteX31" fmla="*/ 660454 w 1158240"/>
              <a:gd name="connsiteY31" fmla="*/ 1156830 h 1485497"/>
              <a:gd name="connsiteX32" fmla="*/ 634246 w 1158240"/>
              <a:gd name="connsiteY32" fmla="*/ 1183387 h 1485497"/>
              <a:gd name="connsiteX33" fmla="*/ 606666 w 1158240"/>
              <a:gd name="connsiteY33" fmla="*/ 1268109 h 1485497"/>
              <a:gd name="connsiteX34" fmla="*/ 635493 w 1158240"/>
              <a:gd name="connsiteY34" fmla="*/ 1415177 h 1485497"/>
              <a:gd name="connsiteX35" fmla="*/ 502023 w 1158240"/>
              <a:gd name="connsiteY35" fmla="*/ 1463982 h 1485497"/>
              <a:gd name="connsiteX36" fmla="*/ 437477 w 1158240"/>
              <a:gd name="connsiteY36" fmla="*/ 1485497 h 1485497"/>
              <a:gd name="connsiteX37" fmla="*/ 351416 w 1158240"/>
              <a:gd name="connsiteY37" fmla="*/ 1474740 h 1485497"/>
              <a:gd name="connsiteX38" fmla="*/ 329901 w 1158240"/>
              <a:gd name="connsiteY38" fmla="*/ 1453224 h 1485497"/>
              <a:gd name="connsiteX39" fmla="*/ 308386 w 1158240"/>
              <a:gd name="connsiteY39" fmla="*/ 1367163 h 1485497"/>
              <a:gd name="connsiteX40" fmla="*/ 286870 w 1158240"/>
              <a:gd name="connsiteY40" fmla="*/ 1119737 h 1485497"/>
              <a:gd name="connsiteX41" fmla="*/ 265355 w 1158240"/>
              <a:gd name="connsiteY41" fmla="*/ 1044434 h 1485497"/>
              <a:gd name="connsiteX42" fmla="*/ 254597 w 1158240"/>
              <a:gd name="connsiteY42" fmla="*/ 1012161 h 1485497"/>
              <a:gd name="connsiteX43" fmla="*/ 243840 w 1158240"/>
              <a:gd name="connsiteY43" fmla="*/ 947615 h 1485497"/>
              <a:gd name="connsiteX44" fmla="*/ 160492 w 1158240"/>
              <a:gd name="connsiteY44" fmla="*/ 945030 h 1485497"/>
              <a:gd name="connsiteX45" fmla="*/ 7172 w 1158240"/>
              <a:gd name="connsiteY45" fmla="*/ 904584 h 1485497"/>
              <a:gd name="connsiteX46" fmla="*/ 15344 w 1158240"/>
              <a:gd name="connsiteY46" fmla="*/ 877131 h 1485497"/>
              <a:gd name="connsiteX47" fmla="*/ 7172 w 1158240"/>
              <a:gd name="connsiteY47" fmla="*/ 807765 h 1485497"/>
              <a:gd name="connsiteX48" fmla="*/ 28687 w 1158240"/>
              <a:gd name="connsiteY48" fmla="*/ 732462 h 1485497"/>
              <a:gd name="connsiteX49" fmla="*/ 60960 w 1158240"/>
              <a:gd name="connsiteY49" fmla="*/ 710947 h 1485497"/>
              <a:gd name="connsiteX50" fmla="*/ 136263 w 1158240"/>
              <a:gd name="connsiteY50" fmla="*/ 678674 h 1485497"/>
              <a:gd name="connsiteX51" fmla="*/ 222324 w 1158240"/>
              <a:gd name="connsiteY51" fmla="*/ 657158 h 1485497"/>
              <a:gd name="connsiteX52" fmla="*/ 265355 w 1158240"/>
              <a:gd name="connsiteY52" fmla="*/ 603370 h 1485497"/>
              <a:gd name="connsiteX53" fmla="*/ 286870 w 1158240"/>
              <a:gd name="connsiteY53" fmla="*/ 538824 h 1485497"/>
              <a:gd name="connsiteX54" fmla="*/ 276113 w 1158240"/>
              <a:gd name="connsiteY54" fmla="*/ 409733 h 1485497"/>
              <a:gd name="connsiteX55" fmla="*/ 265355 w 1158240"/>
              <a:gd name="connsiteY55" fmla="*/ 366702 h 1485497"/>
              <a:gd name="connsiteX56" fmla="*/ 276113 w 1158240"/>
              <a:gd name="connsiteY56" fmla="*/ 173064 h 1485497"/>
              <a:gd name="connsiteX57" fmla="*/ 308386 w 1158240"/>
              <a:gd name="connsiteY57" fmla="*/ 76245 h 1485497"/>
              <a:gd name="connsiteX58" fmla="*/ 319143 w 1158240"/>
              <a:gd name="connsiteY58" fmla="*/ 43973 h 1485497"/>
              <a:gd name="connsiteX59" fmla="*/ 329901 w 1158240"/>
              <a:gd name="connsiteY59" fmla="*/ 22457 h 1485497"/>
              <a:gd name="connsiteX0" fmla="*/ 329901 w 1158240"/>
              <a:gd name="connsiteY0" fmla="*/ 22457 h 1485497"/>
              <a:gd name="connsiteX1" fmla="*/ 329901 w 1158240"/>
              <a:gd name="connsiteY1" fmla="*/ 22457 h 1485497"/>
              <a:gd name="connsiteX2" fmla="*/ 426720 w 1158240"/>
              <a:gd name="connsiteY2" fmla="*/ 942 h 1485497"/>
              <a:gd name="connsiteX3" fmla="*/ 458993 w 1158240"/>
              <a:gd name="connsiteY3" fmla="*/ 11700 h 1485497"/>
              <a:gd name="connsiteX4" fmla="*/ 523539 w 1158240"/>
              <a:gd name="connsiteY4" fmla="*/ 65488 h 1485497"/>
              <a:gd name="connsiteX5" fmla="*/ 598842 w 1158240"/>
              <a:gd name="connsiteY5" fmla="*/ 108518 h 1485497"/>
              <a:gd name="connsiteX6" fmla="*/ 631115 w 1158240"/>
              <a:gd name="connsiteY6" fmla="*/ 130034 h 1485497"/>
              <a:gd name="connsiteX7" fmla="*/ 652630 w 1158240"/>
              <a:gd name="connsiteY7" fmla="*/ 194580 h 1485497"/>
              <a:gd name="connsiteX8" fmla="*/ 684903 w 1158240"/>
              <a:gd name="connsiteY8" fmla="*/ 463521 h 1485497"/>
              <a:gd name="connsiteX9" fmla="*/ 717176 w 1158240"/>
              <a:gd name="connsiteY9" fmla="*/ 560340 h 1485497"/>
              <a:gd name="connsiteX10" fmla="*/ 727934 w 1158240"/>
              <a:gd name="connsiteY10" fmla="*/ 592613 h 1485497"/>
              <a:gd name="connsiteX11" fmla="*/ 781245 w 1158240"/>
              <a:gd name="connsiteY11" fmla="*/ 617958 h 1485497"/>
              <a:gd name="connsiteX12" fmla="*/ 900056 w 1158240"/>
              <a:gd name="connsiteY12" fmla="*/ 614128 h 1485497"/>
              <a:gd name="connsiteX13" fmla="*/ 921572 w 1158240"/>
              <a:gd name="connsiteY13" fmla="*/ 592613 h 1485497"/>
              <a:gd name="connsiteX14" fmla="*/ 975360 w 1158240"/>
              <a:gd name="connsiteY14" fmla="*/ 581855 h 1485497"/>
              <a:gd name="connsiteX15" fmla="*/ 1061421 w 1158240"/>
              <a:gd name="connsiteY15" fmla="*/ 592613 h 1485497"/>
              <a:gd name="connsiteX16" fmla="*/ 1072179 w 1158240"/>
              <a:gd name="connsiteY16" fmla="*/ 646401 h 1485497"/>
              <a:gd name="connsiteX17" fmla="*/ 1104452 w 1158240"/>
              <a:gd name="connsiteY17" fmla="*/ 743220 h 1485497"/>
              <a:gd name="connsiteX18" fmla="*/ 1125967 w 1158240"/>
              <a:gd name="connsiteY18" fmla="*/ 807765 h 1485497"/>
              <a:gd name="connsiteX19" fmla="*/ 1147482 w 1158240"/>
              <a:gd name="connsiteY19" fmla="*/ 829281 h 1485497"/>
              <a:gd name="connsiteX20" fmla="*/ 1158240 w 1158240"/>
              <a:gd name="connsiteY20" fmla="*/ 861554 h 1485497"/>
              <a:gd name="connsiteX21" fmla="*/ 1147482 w 1158240"/>
              <a:gd name="connsiteY21" fmla="*/ 893827 h 1485497"/>
              <a:gd name="connsiteX22" fmla="*/ 1007633 w 1158240"/>
              <a:gd name="connsiteY22" fmla="*/ 926100 h 1485497"/>
              <a:gd name="connsiteX23" fmla="*/ 975360 w 1158240"/>
              <a:gd name="connsiteY23" fmla="*/ 936857 h 1485497"/>
              <a:gd name="connsiteX24" fmla="*/ 932329 w 1158240"/>
              <a:gd name="connsiteY24" fmla="*/ 990645 h 1485497"/>
              <a:gd name="connsiteX25" fmla="*/ 910814 w 1158240"/>
              <a:gd name="connsiteY25" fmla="*/ 1012161 h 1485497"/>
              <a:gd name="connsiteX26" fmla="*/ 857026 w 1158240"/>
              <a:gd name="connsiteY26" fmla="*/ 1108980 h 1485497"/>
              <a:gd name="connsiteX27" fmla="*/ 832541 w 1158240"/>
              <a:gd name="connsiteY27" fmla="*/ 1141381 h 1485497"/>
              <a:gd name="connsiteX28" fmla="*/ 806079 w 1158240"/>
              <a:gd name="connsiteY28" fmla="*/ 1162768 h 1485497"/>
              <a:gd name="connsiteX29" fmla="*/ 781722 w 1158240"/>
              <a:gd name="connsiteY29" fmla="*/ 1173525 h 1485497"/>
              <a:gd name="connsiteX30" fmla="*/ 705941 w 1158240"/>
              <a:gd name="connsiteY30" fmla="*/ 1169264 h 1485497"/>
              <a:gd name="connsiteX31" fmla="*/ 660454 w 1158240"/>
              <a:gd name="connsiteY31" fmla="*/ 1156830 h 1485497"/>
              <a:gd name="connsiteX32" fmla="*/ 634246 w 1158240"/>
              <a:gd name="connsiteY32" fmla="*/ 1183387 h 1485497"/>
              <a:gd name="connsiteX33" fmla="*/ 606666 w 1158240"/>
              <a:gd name="connsiteY33" fmla="*/ 1268109 h 1485497"/>
              <a:gd name="connsiteX34" fmla="*/ 635493 w 1158240"/>
              <a:gd name="connsiteY34" fmla="*/ 1415177 h 1485497"/>
              <a:gd name="connsiteX35" fmla="*/ 502023 w 1158240"/>
              <a:gd name="connsiteY35" fmla="*/ 1463982 h 1485497"/>
              <a:gd name="connsiteX36" fmla="*/ 437477 w 1158240"/>
              <a:gd name="connsiteY36" fmla="*/ 1485497 h 1485497"/>
              <a:gd name="connsiteX37" fmla="*/ 351416 w 1158240"/>
              <a:gd name="connsiteY37" fmla="*/ 1474740 h 1485497"/>
              <a:gd name="connsiteX38" fmla="*/ 329901 w 1158240"/>
              <a:gd name="connsiteY38" fmla="*/ 1453224 h 1485497"/>
              <a:gd name="connsiteX39" fmla="*/ 308386 w 1158240"/>
              <a:gd name="connsiteY39" fmla="*/ 1367163 h 1485497"/>
              <a:gd name="connsiteX40" fmla="*/ 286870 w 1158240"/>
              <a:gd name="connsiteY40" fmla="*/ 1119737 h 1485497"/>
              <a:gd name="connsiteX41" fmla="*/ 265355 w 1158240"/>
              <a:gd name="connsiteY41" fmla="*/ 1044434 h 1485497"/>
              <a:gd name="connsiteX42" fmla="*/ 254597 w 1158240"/>
              <a:gd name="connsiteY42" fmla="*/ 1012161 h 1485497"/>
              <a:gd name="connsiteX43" fmla="*/ 243840 w 1158240"/>
              <a:gd name="connsiteY43" fmla="*/ 947615 h 1485497"/>
              <a:gd name="connsiteX44" fmla="*/ 160492 w 1158240"/>
              <a:gd name="connsiteY44" fmla="*/ 945030 h 1485497"/>
              <a:gd name="connsiteX45" fmla="*/ 61704 w 1158240"/>
              <a:gd name="connsiteY45" fmla="*/ 916914 h 1485497"/>
              <a:gd name="connsiteX46" fmla="*/ 7172 w 1158240"/>
              <a:gd name="connsiteY46" fmla="*/ 904584 h 1485497"/>
              <a:gd name="connsiteX47" fmla="*/ 15344 w 1158240"/>
              <a:gd name="connsiteY47" fmla="*/ 877131 h 1485497"/>
              <a:gd name="connsiteX48" fmla="*/ 7172 w 1158240"/>
              <a:gd name="connsiteY48" fmla="*/ 807765 h 1485497"/>
              <a:gd name="connsiteX49" fmla="*/ 28687 w 1158240"/>
              <a:gd name="connsiteY49" fmla="*/ 732462 h 1485497"/>
              <a:gd name="connsiteX50" fmla="*/ 60960 w 1158240"/>
              <a:gd name="connsiteY50" fmla="*/ 710947 h 1485497"/>
              <a:gd name="connsiteX51" fmla="*/ 136263 w 1158240"/>
              <a:gd name="connsiteY51" fmla="*/ 678674 h 1485497"/>
              <a:gd name="connsiteX52" fmla="*/ 222324 w 1158240"/>
              <a:gd name="connsiteY52" fmla="*/ 657158 h 1485497"/>
              <a:gd name="connsiteX53" fmla="*/ 265355 w 1158240"/>
              <a:gd name="connsiteY53" fmla="*/ 603370 h 1485497"/>
              <a:gd name="connsiteX54" fmla="*/ 286870 w 1158240"/>
              <a:gd name="connsiteY54" fmla="*/ 538824 h 1485497"/>
              <a:gd name="connsiteX55" fmla="*/ 276113 w 1158240"/>
              <a:gd name="connsiteY55" fmla="*/ 409733 h 1485497"/>
              <a:gd name="connsiteX56" fmla="*/ 265355 w 1158240"/>
              <a:gd name="connsiteY56" fmla="*/ 366702 h 1485497"/>
              <a:gd name="connsiteX57" fmla="*/ 276113 w 1158240"/>
              <a:gd name="connsiteY57" fmla="*/ 173064 h 1485497"/>
              <a:gd name="connsiteX58" fmla="*/ 308386 w 1158240"/>
              <a:gd name="connsiteY58" fmla="*/ 76245 h 1485497"/>
              <a:gd name="connsiteX59" fmla="*/ 319143 w 1158240"/>
              <a:gd name="connsiteY59" fmla="*/ 43973 h 1485497"/>
              <a:gd name="connsiteX60" fmla="*/ 329901 w 1158240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81447 w 1154784"/>
              <a:gd name="connsiteY8" fmla="*/ 463521 h 1485497"/>
              <a:gd name="connsiteX9" fmla="*/ 713720 w 1154784"/>
              <a:gd name="connsiteY9" fmla="*/ 560340 h 1485497"/>
              <a:gd name="connsiteX10" fmla="*/ 724478 w 1154784"/>
              <a:gd name="connsiteY10" fmla="*/ 592613 h 1485497"/>
              <a:gd name="connsiteX11" fmla="*/ 777789 w 1154784"/>
              <a:gd name="connsiteY11" fmla="*/ 617958 h 1485497"/>
              <a:gd name="connsiteX12" fmla="*/ 896600 w 1154784"/>
              <a:gd name="connsiteY12" fmla="*/ 614128 h 1485497"/>
              <a:gd name="connsiteX13" fmla="*/ 918116 w 1154784"/>
              <a:gd name="connsiteY13" fmla="*/ 592613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81447 w 1154784"/>
              <a:gd name="connsiteY8" fmla="*/ 463521 h 1485497"/>
              <a:gd name="connsiteX9" fmla="*/ 713720 w 1154784"/>
              <a:gd name="connsiteY9" fmla="*/ 560340 h 1485497"/>
              <a:gd name="connsiteX10" fmla="*/ 724478 w 1154784"/>
              <a:gd name="connsiteY10" fmla="*/ 592613 h 1485497"/>
              <a:gd name="connsiteX11" fmla="*/ 777789 w 1154784"/>
              <a:gd name="connsiteY11" fmla="*/ 617958 h 1485497"/>
              <a:gd name="connsiteX12" fmla="*/ 863943 w 1154784"/>
              <a:gd name="connsiteY12" fmla="*/ 601263 h 1485497"/>
              <a:gd name="connsiteX13" fmla="*/ 918116 w 1154784"/>
              <a:gd name="connsiteY13" fmla="*/ 592613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81447 w 1154784"/>
              <a:gd name="connsiteY8" fmla="*/ 463521 h 1485497"/>
              <a:gd name="connsiteX9" fmla="*/ 713720 w 1154784"/>
              <a:gd name="connsiteY9" fmla="*/ 560340 h 1485497"/>
              <a:gd name="connsiteX10" fmla="*/ 689842 w 1154784"/>
              <a:gd name="connsiteY10" fmla="*/ 639125 h 1485497"/>
              <a:gd name="connsiteX11" fmla="*/ 777789 w 1154784"/>
              <a:gd name="connsiteY11" fmla="*/ 617958 h 1485497"/>
              <a:gd name="connsiteX12" fmla="*/ 863943 w 1154784"/>
              <a:gd name="connsiteY12" fmla="*/ 601263 h 1485497"/>
              <a:gd name="connsiteX13" fmla="*/ 918116 w 1154784"/>
              <a:gd name="connsiteY13" fmla="*/ 592613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81447 w 1154784"/>
              <a:gd name="connsiteY8" fmla="*/ 463521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77789 w 1154784"/>
              <a:gd name="connsiteY11" fmla="*/ 617958 h 1485497"/>
              <a:gd name="connsiteX12" fmla="*/ 863943 w 1154784"/>
              <a:gd name="connsiteY12" fmla="*/ 601263 h 1485497"/>
              <a:gd name="connsiteX13" fmla="*/ 918116 w 1154784"/>
              <a:gd name="connsiteY13" fmla="*/ 592613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77789 w 1154784"/>
              <a:gd name="connsiteY11" fmla="*/ 617958 h 1485497"/>
              <a:gd name="connsiteX12" fmla="*/ 863943 w 1154784"/>
              <a:gd name="connsiteY12" fmla="*/ 601263 h 1485497"/>
              <a:gd name="connsiteX13" fmla="*/ 918116 w 1154784"/>
              <a:gd name="connsiteY13" fmla="*/ 592613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67893 w 1154784"/>
              <a:gd name="connsiteY11" fmla="*/ 652594 h 1485497"/>
              <a:gd name="connsiteX12" fmla="*/ 863943 w 1154784"/>
              <a:gd name="connsiteY12" fmla="*/ 601263 h 1485497"/>
              <a:gd name="connsiteX13" fmla="*/ 918116 w 1154784"/>
              <a:gd name="connsiteY13" fmla="*/ 592613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67893 w 1154784"/>
              <a:gd name="connsiteY11" fmla="*/ 652594 h 1485497"/>
              <a:gd name="connsiteX12" fmla="*/ 866912 w 1154784"/>
              <a:gd name="connsiteY12" fmla="*/ 618086 h 1485497"/>
              <a:gd name="connsiteX13" fmla="*/ 918116 w 1154784"/>
              <a:gd name="connsiteY13" fmla="*/ 592613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67893 w 1154784"/>
              <a:gd name="connsiteY11" fmla="*/ 652594 h 1485497"/>
              <a:gd name="connsiteX12" fmla="*/ 866912 w 1154784"/>
              <a:gd name="connsiteY12" fmla="*/ 618086 h 1485497"/>
              <a:gd name="connsiteX13" fmla="*/ 898324 w 1154784"/>
              <a:gd name="connsiteY13" fmla="*/ 585686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67893 w 1154784"/>
              <a:gd name="connsiteY11" fmla="*/ 652594 h 1485497"/>
              <a:gd name="connsiteX12" fmla="*/ 866912 w 1154784"/>
              <a:gd name="connsiteY12" fmla="*/ 618086 h 1485497"/>
              <a:gd name="connsiteX13" fmla="*/ 898324 w 1154784"/>
              <a:gd name="connsiteY13" fmla="*/ 585686 h 1485497"/>
              <a:gd name="connsiteX14" fmla="*/ 993675 w 1154784"/>
              <a:gd name="connsiteY14" fmla="*/ 568990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67893 w 1154784"/>
              <a:gd name="connsiteY11" fmla="*/ 652594 h 1485497"/>
              <a:gd name="connsiteX12" fmla="*/ 866912 w 1154784"/>
              <a:gd name="connsiteY12" fmla="*/ 618086 h 1485497"/>
              <a:gd name="connsiteX13" fmla="*/ 930981 w 1154784"/>
              <a:gd name="connsiteY13" fmla="*/ 637146 h 1485497"/>
              <a:gd name="connsiteX14" fmla="*/ 993675 w 1154784"/>
              <a:gd name="connsiteY14" fmla="*/ 568990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67893 w 1154784"/>
              <a:gd name="connsiteY11" fmla="*/ 652594 h 1485497"/>
              <a:gd name="connsiteX12" fmla="*/ 866912 w 1154784"/>
              <a:gd name="connsiteY12" fmla="*/ 618086 h 1485497"/>
              <a:gd name="connsiteX13" fmla="*/ 905251 w 1154784"/>
              <a:gd name="connsiteY13" fmla="*/ 618343 h 1485497"/>
              <a:gd name="connsiteX14" fmla="*/ 993675 w 1154784"/>
              <a:gd name="connsiteY14" fmla="*/ 568990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67893 w 1154784"/>
              <a:gd name="connsiteY11" fmla="*/ 652594 h 1485497"/>
              <a:gd name="connsiteX12" fmla="*/ 866912 w 1154784"/>
              <a:gd name="connsiteY12" fmla="*/ 618086 h 1485497"/>
              <a:gd name="connsiteX13" fmla="*/ 949783 w 1154784"/>
              <a:gd name="connsiteY13" fmla="*/ 593603 h 1485497"/>
              <a:gd name="connsiteX14" fmla="*/ 993675 w 1154784"/>
              <a:gd name="connsiteY14" fmla="*/ 568990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154784" h="1485497">
                <a:moveTo>
                  <a:pt x="326445" y="22457"/>
                </a:moveTo>
                <a:lnTo>
                  <a:pt x="326445" y="22457"/>
                </a:lnTo>
                <a:cubicBezTo>
                  <a:pt x="358718" y="15285"/>
                  <a:pt x="390318" y="3687"/>
                  <a:pt x="423264" y="942"/>
                </a:cubicBezTo>
                <a:cubicBezTo>
                  <a:pt x="434564" y="0"/>
                  <a:pt x="445395" y="6629"/>
                  <a:pt x="455537" y="11700"/>
                </a:cubicBezTo>
                <a:cubicBezTo>
                  <a:pt x="493580" y="30721"/>
                  <a:pt x="486774" y="36937"/>
                  <a:pt x="520083" y="65488"/>
                </a:cubicBezTo>
                <a:cubicBezTo>
                  <a:pt x="561528" y="101013"/>
                  <a:pt x="552843" y="94338"/>
                  <a:pt x="595386" y="108518"/>
                </a:cubicBezTo>
                <a:cubicBezTo>
                  <a:pt x="606144" y="115690"/>
                  <a:pt x="620807" y="119070"/>
                  <a:pt x="627659" y="130034"/>
                </a:cubicBezTo>
                <a:cubicBezTo>
                  <a:pt x="639679" y="149266"/>
                  <a:pt x="649174" y="194580"/>
                  <a:pt x="649174" y="194580"/>
                </a:cubicBezTo>
                <a:cubicBezTo>
                  <a:pt x="654480" y="274171"/>
                  <a:pt x="636896" y="374402"/>
                  <a:pt x="663634" y="454615"/>
                </a:cubicBezTo>
                <a:cubicBezTo>
                  <a:pt x="662846" y="493155"/>
                  <a:pt x="662059" y="531696"/>
                  <a:pt x="661271" y="570236"/>
                </a:cubicBezTo>
                <a:cubicBezTo>
                  <a:pt x="664857" y="580994"/>
                  <a:pt x="672072" y="625399"/>
                  <a:pt x="689842" y="639125"/>
                </a:cubicBezTo>
                <a:cubicBezTo>
                  <a:pt x="707612" y="652851"/>
                  <a:pt x="750123" y="644146"/>
                  <a:pt x="767893" y="652594"/>
                </a:cubicBezTo>
                <a:cubicBezTo>
                  <a:pt x="821681" y="649008"/>
                  <a:pt x="813825" y="627454"/>
                  <a:pt x="866912" y="618086"/>
                </a:cubicBezTo>
                <a:cubicBezTo>
                  <a:pt x="876900" y="616323"/>
                  <a:pt x="940461" y="597598"/>
                  <a:pt x="949783" y="593603"/>
                </a:cubicBezTo>
                <a:cubicBezTo>
                  <a:pt x="966589" y="586400"/>
                  <a:pt x="975746" y="572576"/>
                  <a:pt x="993675" y="568990"/>
                </a:cubicBezTo>
                <a:cubicBezTo>
                  <a:pt x="1022362" y="572576"/>
                  <a:pt x="1033910" y="576576"/>
                  <a:pt x="1057965" y="592613"/>
                </a:cubicBezTo>
                <a:cubicBezTo>
                  <a:pt x="1073179" y="602755"/>
                  <a:pt x="1063912" y="628761"/>
                  <a:pt x="1068723" y="646401"/>
                </a:cubicBezTo>
                <a:cubicBezTo>
                  <a:pt x="1068731" y="646429"/>
                  <a:pt x="1095613" y="727070"/>
                  <a:pt x="1100996" y="743220"/>
                </a:cubicBezTo>
                <a:lnTo>
                  <a:pt x="1122511" y="807765"/>
                </a:lnTo>
                <a:lnTo>
                  <a:pt x="1144026" y="829281"/>
                </a:lnTo>
                <a:cubicBezTo>
                  <a:pt x="1147612" y="840039"/>
                  <a:pt x="1154784" y="850214"/>
                  <a:pt x="1154784" y="861554"/>
                </a:cubicBezTo>
                <a:cubicBezTo>
                  <a:pt x="1154784" y="872894"/>
                  <a:pt x="1153253" y="887236"/>
                  <a:pt x="1144026" y="893827"/>
                </a:cubicBezTo>
                <a:cubicBezTo>
                  <a:pt x="1114493" y="914921"/>
                  <a:pt x="1035891" y="921569"/>
                  <a:pt x="1004177" y="926100"/>
                </a:cubicBezTo>
                <a:cubicBezTo>
                  <a:pt x="993419" y="929686"/>
                  <a:pt x="981628" y="931023"/>
                  <a:pt x="971904" y="936857"/>
                </a:cubicBezTo>
                <a:cubicBezTo>
                  <a:pt x="951924" y="948845"/>
                  <a:pt x="942403" y="973732"/>
                  <a:pt x="928873" y="990645"/>
                </a:cubicBezTo>
                <a:cubicBezTo>
                  <a:pt x="922537" y="998565"/>
                  <a:pt x="914530" y="1004989"/>
                  <a:pt x="907358" y="1012161"/>
                </a:cubicBezTo>
                <a:cubicBezTo>
                  <a:pt x="893831" y="1052742"/>
                  <a:pt x="890558" y="1071994"/>
                  <a:pt x="853570" y="1108980"/>
                </a:cubicBezTo>
                <a:cubicBezTo>
                  <a:pt x="846398" y="1116152"/>
                  <a:pt x="835421" y="1133461"/>
                  <a:pt x="829085" y="1141381"/>
                </a:cubicBezTo>
                <a:cubicBezTo>
                  <a:pt x="821008" y="1151477"/>
                  <a:pt x="812719" y="1154691"/>
                  <a:pt x="802623" y="1162768"/>
                </a:cubicBezTo>
                <a:cubicBezTo>
                  <a:pt x="793768" y="1169852"/>
                  <a:pt x="789024" y="1169939"/>
                  <a:pt x="778266" y="1173525"/>
                </a:cubicBezTo>
                <a:cubicBezTo>
                  <a:pt x="763391" y="1171639"/>
                  <a:pt x="722696" y="1172046"/>
                  <a:pt x="702485" y="1169264"/>
                </a:cubicBezTo>
                <a:cubicBezTo>
                  <a:pt x="682274" y="1166482"/>
                  <a:pt x="670761" y="1151507"/>
                  <a:pt x="656998" y="1156830"/>
                </a:cubicBezTo>
                <a:cubicBezTo>
                  <a:pt x="622904" y="1207972"/>
                  <a:pt x="656393" y="1106578"/>
                  <a:pt x="630790" y="1183387"/>
                </a:cubicBezTo>
                <a:cubicBezTo>
                  <a:pt x="627204" y="1194145"/>
                  <a:pt x="603002" y="1229477"/>
                  <a:pt x="603210" y="1268109"/>
                </a:cubicBezTo>
                <a:cubicBezTo>
                  <a:pt x="603418" y="1306741"/>
                  <a:pt x="594719" y="1374071"/>
                  <a:pt x="632037" y="1415177"/>
                </a:cubicBezTo>
                <a:cubicBezTo>
                  <a:pt x="628451" y="1461793"/>
                  <a:pt x="518339" y="1421614"/>
                  <a:pt x="498567" y="1463982"/>
                </a:cubicBezTo>
                <a:cubicBezTo>
                  <a:pt x="488976" y="1484533"/>
                  <a:pt x="434021" y="1485497"/>
                  <a:pt x="434021" y="1485497"/>
                </a:cubicBezTo>
                <a:cubicBezTo>
                  <a:pt x="405334" y="1481911"/>
                  <a:pt x="375651" y="1483047"/>
                  <a:pt x="347960" y="1474740"/>
                </a:cubicBezTo>
                <a:cubicBezTo>
                  <a:pt x="338245" y="1471826"/>
                  <a:pt x="331663" y="1461921"/>
                  <a:pt x="326445" y="1453224"/>
                </a:cubicBezTo>
                <a:cubicBezTo>
                  <a:pt x="316520" y="1436682"/>
                  <a:pt x="307245" y="1378736"/>
                  <a:pt x="304930" y="1367163"/>
                </a:cubicBezTo>
                <a:cubicBezTo>
                  <a:pt x="297758" y="1284688"/>
                  <a:pt x="309592" y="1198276"/>
                  <a:pt x="283414" y="1119737"/>
                </a:cubicBezTo>
                <a:cubicBezTo>
                  <a:pt x="257616" y="1042337"/>
                  <a:pt x="288923" y="1139015"/>
                  <a:pt x="261899" y="1044434"/>
                </a:cubicBezTo>
                <a:cubicBezTo>
                  <a:pt x="258784" y="1033531"/>
                  <a:pt x="254727" y="1022919"/>
                  <a:pt x="251141" y="1012161"/>
                </a:cubicBezTo>
                <a:cubicBezTo>
                  <a:pt x="247555" y="990646"/>
                  <a:pt x="250139" y="967124"/>
                  <a:pt x="240384" y="947615"/>
                </a:cubicBezTo>
                <a:cubicBezTo>
                  <a:pt x="234139" y="935125"/>
                  <a:pt x="170471" y="946444"/>
                  <a:pt x="157036" y="945030"/>
                </a:cubicBezTo>
                <a:cubicBezTo>
                  <a:pt x="126020" y="939418"/>
                  <a:pt x="77204" y="921181"/>
                  <a:pt x="58248" y="916914"/>
                </a:cubicBezTo>
                <a:cubicBezTo>
                  <a:pt x="39292" y="912647"/>
                  <a:pt x="50367" y="925564"/>
                  <a:pt x="43300" y="919428"/>
                </a:cubicBezTo>
                <a:cubicBezTo>
                  <a:pt x="36128" y="912256"/>
                  <a:pt x="13555" y="887135"/>
                  <a:pt x="11888" y="877131"/>
                </a:cubicBezTo>
                <a:cubicBezTo>
                  <a:pt x="10118" y="866510"/>
                  <a:pt x="0" y="820770"/>
                  <a:pt x="3716" y="807765"/>
                </a:cubicBezTo>
                <a:cubicBezTo>
                  <a:pt x="4576" y="804755"/>
                  <a:pt x="19498" y="739628"/>
                  <a:pt x="25231" y="732462"/>
                </a:cubicBezTo>
                <a:cubicBezTo>
                  <a:pt x="33308" y="722366"/>
                  <a:pt x="46278" y="717362"/>
                  <a:pt x="57504" y="710947"/>
                </a:cubicBezTo>
                <a:cubicBezTo>
                  <a:pt x="84343" y="695610"/>
                  <a:pt x="103941" y="686547"/>
                  <a:pt x="132807" y="678674"/>
                </a:cubicBezTo>
                <a:cubicBezTo>
                  <a:pt x="161335" y="670894"/>
                  <a:pt x="218868" y="657158"/>
                  <a:pt x="218868" y="657158"/>
                </a:cubicBezTo>
                <a:cubicBezTo>
                  <a:pt x="236752" y="639275"/>
                  <a:pt x="251042" y="627799"/>
                  <a:pt x="261899" y="603370"/>
                </a:cubicBezTo>
                <a:cubicBezTo>
                  <a:pt x="271110" y="582646"/>
                  <a:pt x="283414" y="538824"/>
                  <a:pt x="283414" y="538824"/>
                </a:cubicBezTo>
                <a:cubicBezTo>
                  <a:pt x="279828" y="495794"/>
                  <a:pt x="278013" y="452579"/>
                  <a:pt x="272657" y="409733"/>
                </a:cubicBezTo>
                <a:cubicBezTo>
                  <a:pt x="270823" y="395062"/>
                  <a:pt x="261899" y="381487"/>
                  <a:pt x="261899" y="366702"/>
                </a:cubicBezTo>
                <a:cubicBezTo>
                  <a:pt x="261899" y="302056"/>
                  <a:pt x="264639" y="237210"/>
                  <a:pt x="272657" y="173064"/>
                </a:cubicBezTo>
                <a:cubicBezTo>
                  <a:pt x="272658" y="173057"/>
                  <a:pt x="299550" y="92385"/>
                  <a:pt x="304930" y="76245"/>
                </a:cubicBezTo>
                <a:cubicBezTo>
                  <a:pt x="308516" y="65488"/>
                  <a:pt x="307669" y="51991"/>
                  <a:pt x="315687" y="43973"/>
                </a:cubicBezTo>
                <a:cubicBezTo>
                  <a:pt x="339738" y="19922"/>
                  <a:pt x="324652" y="26043"/>
                  <a:pt x="326445" y="22457"/>
                </a:cubicBezTo>
                <a:close/>
              </a:path>
            </a:pathLst>
          </a:cu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6078071" y="5368686"/>
            <a:ext cx="537882" cy="1171963"/>
          </a:xfrm>
          <a:custGeom>
            <a:avLst/>
            <a:gdLst>
              <a:gd name="connsiteX0" fmla="*/ 0 w 537882"/>
              <a:gd name="connsiteY0" fmla="*/ 63926 h 1171963"/>
              <a:gd name="connsiteX1" fmla="*/ 0 w 537882"/>
              <a:gd name="connsiteY1" fmla="*/ 63926 h 1171963"/>
              <a:gd name="connsiteX2" fmla="*/ 86061 w 537882"/>
              <a:gd name="connsiteY2" fmla="*/ 20895 h 1171963"/>
              <a:gd name="connsiteX3" fmla="*/ 290456 w 537882"/>
              <a:gd name="connsiteY3" fmla="*/ 20895 h 1171963"/>
              <a:gd name="connsiteX4" fmla="*/ 333487 w 537882"/>
              <a:gd name="connsiteY4" fmla="*/ 85441 h 1171963"/>
              <a:gd name="connsiteX5" fmla="*/ 355002 w 537882"/>
              <a:gd name="connsiteY5" fmla="*/ 117714 h 1171963"/>
              <a:gd name="connsiteX6" fmla="*/ 365760 w 537882"/>
              <a:gd name="connsiteY6" fmla="*/ 160745 h 1171963"/>
              <a:gd name="connsiteX7" fmla="*/ 376517 w 537882"/>
              <a:gd name="connsiteY7" fmla="*/ 214533 h 1171963"/>
              <a:gd name="connsiteX8" fmla="*/ 398033 w 537882"/>
              <a:gd name="connsiteY8" fmla="*/ 279079 h 1171963"/>
              <a:gd name="connsiteX9" fmla="*/ 408790 w 537882"/>
              <a:gd name="connsiteY9" fmla="*/ 322109 h 1171963"/>
              <a:gd name="connsiteX10" fmla="*/ 430305 w 537882"/>
              <a:gd name="connsiteY10" fmla="*/ 386655 h 1171963"/>
              <a:gd name="connsiteX11" fmla="*/ 451821 w 537882"/>
              <a:gd name="connsiteY11" fmla="*/ 494232 h 1171963"/>
              <a:gd name="connsiteX12" fmla="*/ 473336 w 537882"/>
              <a:gd name="connsiteY12" fmla="*/ 569535 h 1171963"/>
              <a:gd name="connsiteX13" fmla="*/ 494851 w 537882"/>
              <a:gd name="connsiteY13" fmla="*/ 634081 h 1171963"/>
              <a:gd name="connsiteX14" fmla="*/ 505609 w 537882"/>
              <a:gd name="connsiteY14" fmla="*/ 666354 h 1171963"/>
              <a:gd name="connsiteX15" fmla="*/ 527124 w 537882"/>
              <a:gd name="connsiteY15" fmla="*/ 763173 h 1171963"/>
              <a:gd name="connsiteX16" fmla="*/ 537882 w 537882"/>
              <a:gd name="connsiteY16" fmla="*/ 795446 h 1171963"/>
              <a:gd name="connsiteX17" fmla="*/ 527124 w 537882"/>
              <a:gd name="connsiteY17" fmla="*/ 849234 h 1171963"/>
              <a:gd name="connsiteX18" fmla="*/ 505609 w 537882"/>
              <a:gd name="connsiteY18" fmla="*/ 913780 h 1171963"/>
              <a:gd name="connsiteX19" fmla="*/ 494851 w 537882"/>
              <a:gd name="connsiteY19" fmla="*/ 978326 h 1171963"/>
              <a:gd name="connsiteX20" fmla="*/ 484094 w 537882"/>
              <a:gd name="connsiteY20" fmla="*/ 1010599 h 1171963"/>
              <a:gd name="connsiteX21" fmla="*/ 462578 w 537882"/>
              <a:gd name="connsiteY21" fmla="*/ 1107418 h 1171963"/>
              <a:gd name="connsiteX22" fmla="*/ 451821 w 537882"/>
              <a:gd name="connsiteY22" fmla="*/ 1139690 h 1171963"/>
              <a:gd name="connsiteX23" fmla="*/ 430305 w 537882"/>
              <a:gd name="connsiteY23" fmla="*/ 1171963 h 1171963"/>
              <a:gd name="connsiteX24" fmla="*/ 301214 w 537882"/>
              <a:gd name="connsiteY24" fmla="*/ 1150448 h 1171963"/>
              <a:gd name="connsiteX25" fmla="*/ 279698 w 537882"/>
              <a:gd name="connsiteY25" fmla="*/ 1128933 h 1171963"/>
              <a:gd name="connsiteX26" fmla="*/ 258183 w 537882"/>
              <a:gd name="connsiteY26" fmla="*/ 1064387 h 1171963"/>
              <a:gd name="connsiteX27" fmla="*/ 215153 w 537882"/>
              <a:gd name="connsiteY27" fmla="*/ 999841 h 1171963"/>
              <a:gd name="connsiteX28" fmla="*/ 193637 w 537882"/>
              <a:gd name="connsiteY28" fmla="*/ 967568 h 1171963"/>
              <a:gd name="connsiteX29" fmla="*/ 161364 w 537882"/>
              <a:gd name="connsiteY29" fmla="*/ 935295 h 1171963"/>
              <a:gd name="connsiteX30" fmla="*/ 150607 w 537882"/>
              <a:gd name="connsiteY30" fmla="*/ 816961 h 1171963"/>
              <a:gd name="connsiteX31" fmla="*/ 139849 w 537882"/>
              <a:gd name="connsiteY31" fmla="*/ 784688 h 1171963"/>
              <a:gd name="connsiteX32" fmla="*/ 129091 w 537882"/>
              <a:gd name="connsiteY32" fmla="*/ 515747 h 1171963"/>
              <a:gd name="connsiteX33" fmla="*/ 118334 w 537882"/>
              <a:gd name="connsiteY33" fmla="*/ 472716 h 1171963"/>
              <a:gd name="connsiteX34" fmla="*/ 86061 w 537882"/>
              <a:gd name="connsiteY34" fmla="*/ 365140 h 1171963"/>
              <a:gd name="connsiteX35" fmla="*/ 53788 w 537882"/>
              <a:gd name="connsiteY35" fmla="*/ 193018 h 1171963"/>
              <a:gd name="connsiteX36" fmla="*/ 32273 w 537882"/>
              <a:gd name="connsiteY36" fmla="*/ 171502 h 1171963"/>
              <a:gd name="connsiteX37" fmla="*/ 10757 w 537882"/>
              <a:gd name="connsiteY37" fmla="*/ 106956 h 1171963"/>
              <a:gd name="connsiteX38" fmla="*/ 0 w 537882"/>
              <a:gd name="connsiteY38" fmla="*/ 74683 h 1171963"/>
              <a:gd name="connsiteX39" fmla="*/ 0 w 537882"/>
              <a:gd name="connsiteY39" fmla="*/ 63926 h 117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37882" h="1171963">
                <a:moveTo>
                  <a:pt x="0" y="63926"/>
                </a:moveTo>
                <a:lnTo>
                  <a:pt x="0" y="63926"/>
                </a:lnTo>
                <a:cubicBezTo>
                  <a:pt x="28687" y="49582"/>
                  <a:pt x="55291" y="29945"/>
                  <a:pt x="86061" y="20895"/>
                </a:cubicBezTo>
                <a:cubicBezTo>
                  <a:pt x="157105" y="0"/>
                  <a:pt x="218925" y="13742"/>
                  <a:pt x="290456" y="20895"/>
                </a:cubicBezTo>
                <a:lnTo>
                  <a:pt x="333487" y="85441"/>
                </a:lnTo>
                <a:lnTo>
                  <a:pt x="355002" y="117714"/>
                </a:lnTo>
                <a:cubicBezTo>
                  <a:pt x="358588" y="132058"/>
                  <a:pt x="362553" y="146312"/>
                  <a:pt x="365760" y="160745"/>
                </a:cubicBezTo>
                <a:cubicBezTo>
                  <a:pt x="369726" y="178594"/>
                  <a:pt x="371706" y="196893"/>
                  <a:pt x="376517" y="214533"/>
                </a:cubicBezTo>
                <a:cubicBezTo>
                  <a:pt x="382484" y="236413"/>
                  <a:pt x="392533" y="257077"/>
                  <a:pt x="398033" y="279079"/>
                </a:cubicBezTo>
                <a:cubicBezTo>
                  <a:pt x="401619" y="293422"/>
                  <a:pt x="404542" y="307948"/>
                  <a:pt x="408790" y="322109"/>
                </a:cubicBezTo>
                <a:cubicBezTo>
                  <a:pt x="415307" y="343832"/>
                  <a:pt x="425857" y="364416"/>
                  <a:pt x="430305" y="386655"/>
                </a:cubicBezTo>
                <a:cubicBezTo>
                  <a:pt x="437477" y="422514"/>
                  <a:pt x="440257" y="459539"/>
                  <a:pt x="451821" y="494232"/>
                </a:cubicBezTo>
                <a:cubicBezTo>
                  <a:pt x="487982" y="602721"/>
                  <a:pt x="432801" y="434419"/>
                  <a:pt x="473336" y="569535"/>
                </a:cubicBezTo>
                <a:cubicBezTo>
                  <a:pt x="479853" y="591258"/>
                  <a:pt x="487679" y="612566"/>
                  <a:pt x="494851" y="634081"/>
                </a:cubicBezTo>
                <a:cubicBezTo>
                  <a:pt x="498437" y="644839"/>
                  <a:pt x="503385" y="655235"/>
                  <a:pt x="505609" y="666354"/>
                </a:cubicBezTo>
                <a:cubicBezTo>
                  <a:pt x="513001" y="703311"/>
                  <a:pt x="516999" y="727736"/>
                  <a:pt x="527124" y="763173"/>
                </a:cubicBezTo>
                <a:cubicBezTo>
                  <a:pt x="530239" y="774076"/>
                  <a:pt x="534296" y="784688"/>
                  <a:pt x="537882" y="795446"/>
                </a:cubicBezTo>
                <a:cubicBezTo>
                  <a:pt x="534296" y="813375"/>
                  <a:pt x="531935" y="831594"/>
                  <a:pt x="527124" y="849234"/>
                </a:cubicBezTo>
                <a:cubicBezTo>
                  <a:pt x="521157" y="871114"/>
                  <a:pt x="509338" y="891409"/>
                  <a:pt x="505609" y="913780"/>
                </a:cubicBezTo>
                <a:cubicBezTo>
                  <a:pt x="502023" y="935295"/>
                  <a:pt x="499583" y="957033"/>
                  <a:pt x="494851" y="978326"/>
                </a:cubicBezTo>
                <a:cubicBezTo>
                  <a:pt x="492391" y="989395"/>
                  <a:pt x="486844" y="999598"/>
                  <a:pt x="484094" y="1010599"/>
                </a:cubicBezTo>
                <a:cubicBezTo>
                  <a:pt x="461912" y="1099329"/>
                  <a:pt x="484664" y="1030117"/>
                  <a:pt x="462578" y="1107418"/>
                </a:cubicBezTo>
                <a:cubicBezTo>
                  <a:pt x="459463" y="1118321"/>
                  <a:pt x="456892" y="1129548"/>
                  <a:pt x="451821" y="1139690"/>
                </a:cubicBezTo>
                <a:cubicBezTo>
                  <a:pt x="446039" y="1151254"/>
                  <a:pt x="437477" y="1161205"/>
                  <a:pt x="430305" y="1171963"/>
                </a:cubicBezTo>
                <a:cubicBezTo>
                  <a:pt x="422223" y="1170953"/>
                  <a:pt x="324909" y="1162296"/>
                  <a:pt x="301214" y="1150448"/>
                </a:cubicBezTo>
                <a:cubicBezTo>
                  <a:pt x="292142" y="1145912"/>
                  <a:pt x="286870" y="1136105"/>
                  <a:pt x="279698" y="1128933"/>
                </a:cubicBezTo>
                <a:cubicBezTo>
                  <a:pt x="272526" y="1107418"/>
                  <a:pt x="270763" y="1083257"/>
                  <a:pt x="258183" y="1064387"/>
                </a:cubicBezTo>
                <a:lnTo>
                  <a:pt x="215153" y="999841"/>
                </a:lnTo>
                <a:cubicBezTo>
                  <a:pt x="207981" y="989083"/>
                  <a:pt x="202779" y="976710"/>
                  <a:pt x="193637" y="967568"/>
                </a:cubicBezTo>
                <a:lnTo>
                  <a:pt x="161364" y="935295"/>
                </a:lnTo>
                <a:cubicBezTo>
                  <a:pt x="157778" y="895850"/>
                  <a:pt x="156208" y="856170"/>
                  <a:pt x="150607" y="816961"/>
                </a:cubicBezTo>
                <a:cubicBezTo>
                  <a:pt x="149003" y="805735"/>
                  <a:pt x="140657" y="795999"/>
                  <a:pt x="139849" y="784688"/>
                </a:cubicBezTo>
                <a:cubicBezTo>
                  <a:pt x="133457" y="695197"/>
                  <a:pt x="135264" y="605253"/>
                  <a:pt x="129091" y="515747"/>
                </a:cubicBezTo>
                <a:cubicBezTo>
                  <a:pt x="128074" y="500997"/>
                  <a:pt x="122582" y="486878"/>
                  <a:pt x="118334" y="472716"/>
                </a:cubicBezTo>
                <a:cubicBezTo>
                  <a:pt x="79046" y="341756"/>
                  <a:pt x="110856" y="464324"/>
                  <a:pt x="86061" y="365140"/>
                </a:cubicBezTo>
                <a:cubicBezTo>
                  <a:pt x="77962" y="259855"/>
                  <a:pt x="100228" y="251069"/>
                  <a:pt x="53788" y="193018"/>
                </a:cubicBezTo>
                <a:cubicBezTo>
                  <a:pt x="47452" y="185098"/>
                  <a:pt x="39445" y="178674"/>
                  <a:pt x="32273" y="171502"/>
                </a:cubicBezTo>
                <a:lnTo>
                  <a:pt x="10757" y="106956"/>
                </a:lnTo>
                <a:cubicBezTo>
                  <a:pt x="7171" y="96198"/>
                  <a:pt x="0" y="86023"/>
                  <a:pt x="0" y="74683"/>
                </a:cubicBezTo>
                <a:lnTo>
                  <a:pt x="0" y="63926"/>
                </a:lnTo>
                <a:close/>
              </a:path>
            </a:pathLst>
          </a:cu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6831874" y="1658983"/>
            <a:ext cx="1645920" cy="418011"/>
          </a:xfrm>
          <a:custGeom>
            <a:avLst/>
            <a:gdLst>
              <a:gd name="connsiteX0" fmla="*/ 0 w 1645920"/>
              <a:gd name="connsiteY0" fmla="*/ 418011 h 418011"/>
              <a:gd name="connsiteX1" fmla="*/ 182880 w 1645920"/>
              <a:gd name="connsiteY1" fmla="*/ 287383 h 418011"/>
              <a:gd name="connsiteX2" fmla="*/ 404949 w 1645920"/>
              <a:gd name="connsiteY2" fmla="*/ 222068 h 418011"/>
              <a:gd name="connsiteX3" fmla="*/ 679269 w 1645920"/>
              <a:gd name="connsiteY3" fmla="*/ 156754 h 418011"/>
              <a:gd name="connsiteX4" fmla="*/ 1632857 w 1645920"/>
              <a:gd name="connsiteY4" fmla="*/ 0 h 418011"/>
              <a:gd name="connsiteX5" fmla="*/ 1632857 w 1645920"/>
              <a:gd name="connsiteY5" fmla="*/ 0 h 418011"/>
              <a:gd name="connsiteX6" fmla="*/ 1632857 w 1645920"/>
              <a:gd name="connsiteY6" fmla="*/ 0 h 418011"/>
              <a:gd name="connsiteX7" fmla="*/ 1645920 w 1645920"/>
              <a:gd name="connsiteY7" fmla="*/ 0 h 41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45920" h="418011">
                <a:moveTo>
                  <a:pt x="0" y="418011"/>
                </a:moveTo>
                <a:cubicBezTo>
                  <a:pt x="57694" y="369025"/>
                  <a:pt x="115389" y="320040"/>
                  <a:pt x="182880" y="287383"/>
                </a:cubicBezTo>
                <a:cubicBezTo>
                  <a:pt x="250371" y="254726"/>
                  <a:pt x="322218" y="243840"/>
                  <a:pt x="404949" y="222068"/>
                </a:cubicBezTo>
                <a:cubicBezTo>
                  <a:pt x="487681" y="200297"/>
                  <a:pt x="474618" y="193765"/>
                  <a:pt x="679269" y="156754"/>
                </a:cubicBezTo>
                <a:cubicBezTo>
                  <a:pt x="883920" y="119743"/>
                  <a:pt x="1632857" y="0"/>
                  <a:pt x="1632857" y="0"/>
                </a:cubicBezTo>
                <a:lnTo>
                  <a:pt x="1632857" y="0"/>
                </a:lnTo>
                <a:lnTo>
                  <a:pt x="1632857" y="0"/>
                </a:lnTo>
                <a:lnTo>
                  <a:pt x="1645920" y="0"/>
                </a:lnTo>
              </a:path>
            </a:pathLst>
          </a:custGeom>
          <a:ln w="63500">
            <a:solidFill>
              <a:srgbClr val="C00000">
                <a:alpha val="6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217920" y="2560320"/>
            <a:ext cx="169817" cy="692331"/>
          </a:xfrm>
          <a:custGeom>
            <a:avLst/>
            <a:gdLst>
              <a:gd name="connsiteX0" fmla="*/ 0 w 169817"/>
              <a:gd name="connsiteY0" fmla="*/ 692331 h 692331"/>
              <a:gd name="connsiteX1" fmla="*/ 39189 w 169817"/>
              <a:gd name="connsiteY1" fmla="*/ 365760 h 692331"/>
              <a:gd name="connsiteX2" fmla="*/ 104503 w 169817"/>
              <a:gd name="connsiteY2" fmla="*/ 91440 h 692331"/>
              <a:gd name="connsiteX3" fmla="*/ 169817 w 169817"/>
              <a:gd name="connsiteY3" fmla="*/ 0 h 692331"/>
              <a:gd name="connsiteX4" fmla="*/ 169817 w 169817"/>
              <a:gd name="connsiteY4" fmla="*/ 0 h 692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817" h="692331">
                <a:moveTo>
                  <a:pt x="0" y="692331"/>
                </a:moveTo>
                <a:cubicBezTo>
                  <a:pt x="10886" y="579120"/>
                  <a:pt x="21772" y="465909"/>
                  <a:pt x="39189" y="365760"/>
                </a:cubicBezTo>
                <a:cubicBezTo>
                  <a:pt x="56606" y="265612"/>
                  <a:pt x="82732" y="152400"/>
                  <a:pt x="104503" y="91440"/>
                </a:cubicBezTo>
                <a:cubicBezTo>
                  <a:pt x="126274" y="30480"/>
                  <a:pt x="169817" y="0"/>
                  <a:pt x="169817" y="0"/>
                </a:cubicBezTo>
                <a:lnTo>
                  <a:pt x="169817" y="0"/>
                </a:lnTo>
              </a:path>
            </a:pathLst>
          </a:custGeom>
          <a:ln w="63500">
            <a:solidFill>
              <a:srgbClr val="FFC000">
                <a:alpha val="8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122126" y="3853543"/>
            <a:ext cx="30480" cy="925285"/>
          </a:xfrm>
          <a:custGeom>
            <a:avLst/>
            <a:gdLst>
              <a:gd name="connsiteX0" fmla="*/ 30480 w 30480"/>
              <a:gd name="connsiteY0" fmla="*/ 0 h 925285"/>
              <a:gd name="connsiteX1" fmla="*/ 4354 w 30480"/>
              <a:gd name="connsiteY1" fmla="*/ 339634 h 925285"/>
              <a:gd name="connsiteX2" fmla="*/ 4354 w 30480"/>
              <a:gd name="connsiteY2" fmla="*/ 574766 h 925285"/>
              <a:gd name="connsiteX3" fmla="*/ 4354 w 30480"/>
              <a:gd name="connsiteY3" fmla="*/ 875211 h 925285"/>
              <a:gd name="connsiteX4" fmla="*/ 17417 w 30480"/>
              <a:gd name="connsiteY4" fmla="*/ 875211 h 92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" h="925285">
                <a:moveTo>
                  <a:pt x="30480" y="0"/>
                </a:moveTo>
                <a:cubicBezTo>
                  <a:pt x="19594" y="121920"/>
                  <a:pt x="8708" y="243840"/>
                  <a:pt x="4354" y="339634"/>
                </a:cubicBezTo>
                <a:cubicBezTo>
                  <a:pt x="0" y="435428"/>
                  <a:pt x="4354" y="574766"/>
                  <a:pt x="4354" y="574766"/>
                </a:cubicBezTo>
                <a:cubicBezTo>
                  <a:pt x="4354" y="664029"/>
                  <a:pt x="2177" y="825137"/>
                  <a:pt x="4354" y="875211"/>
                </a:cubicBezTo>
                <a:cubicBezTo>
                  <a:pt x="6531" y="925285"/>
                  <a:pt x="11974" y="900248"/>
                  <a:pt x="17417" y="875211"/>
                </a:cubicBezTo>
              </a:path>
            </a:pathLst>
          </a:custGeom>
          <a:ln w="63500">
            <a:solidFill>
              <a:schemeClr val="tx2">
                <a:lumMod val="60000"/>
                <a:lumOff val="40000"/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133012" y="4859383"/>
            <a:ext cx="280851" cy="1728651"/>
          </a:xfrm>
          <a:custGeom>
            <a:avLst/>
            <a:gdLst>
              <a:gd name="connsiteX0" fmla="*/ 6531 w 280851"/>
              <a:gd name="connsiteY0" fmla="*/ 0 h 1728651"/>
              <a:gd name="connsiteX1" fmla="*/ 6531 w 280851"/>
              <a:gd name="connsiteY1" fmla="*/ 352697 h 1728651"/>
              <a:gd name="connsiteX2" fmla="*/ 45719 w 280851"/>
              <a:gd name="connsiteY2" fmla="*/ 600891 h 1728651"/>
              <a:gd name="connsiteX3" fmla="*/ 111034 w 280851"/>
              <a:gd name="connsiteY3" fmla="*/ 940526 h 1728651"/>
              <a:gd name="connsiteX4" fmla="*/ 215537 w 280851"/>
              <a:gd name="connsiteY4" fmla="*/ 1449977 h 1728651"/>
              <a:gd name="connsiteX5" fmla="*/ 267788 w 280851"/>
              <a:gd name="connsiteY5" fmla="*/ 1593668 h 1728651"/>
              <a:gd name="connsiteX6" fmla="*/ 280851 w 280851"/>
              <a:gd name="connsiteY6" fmla="*/ 1711234 h 1728651"/>
              <a:gd name="connsiteX7" fmla="*/ 267788 w 280851"/>
              <a:gd name="connsiteY7" fmla="*/ 1698171 h 1728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0851" h="1728651">
                <a:moveTo>
                  <a:pt x="6531" y="0"/>
                </a:moveTo>
                <a:cubicBezTo>
                  <a:pt x="3265" y="126274"/>
                  <a:pt x="0" y="252549"/>
                  <a:pt x="6531" y="352697"/>
                </a:cubicBezTo>
                <a:cubicBezTo>
                  <a:pt x="13062" y="452846"/>
                  <a:pt x="28302" y="502920"/>
                  <a:pt x="45719" y="600891"/>
                </a:cubicBezTo>
                <a:cubicBezTo>
                  <a:pt x="63136" y="698862"/>
                  <a:pt x="82731" y="799012"/>
                  <a:pt x="111034" y="940526"/>
                </a:cubicBezTo>
                <a:cubicBezTo>
                  <a:pt x="139337" y="1082040"/>
                  <a:pt x="189411" y="1341120"/>
                  <a:pt x="215537" y="1449977"/>
                </a:cubicBezTo>
                <a:cubicBezTo>
                  <a:pt x="241663" y="1558834"/>
                  <a:pt x="256902" y="1550125"/>
                  <a:pt x="267788" y="1593668"/>
                </a:cubicBezTo>
                <a:cubicBezTo>
                  <a:pt x="278674" y="1637211"/>
                  <a:pt x="280851" y="1693817"/>
                  <a:pt x="280851" y="1711234"/>
                </a:cubicBezTo>
                <a:cubicBezTo>
                  <a:pt x="280851" y="1728651"/>
                  <a:pt x="274319" y="1713411"/>
                  <a:pt x="267788" y="1698171"/>
                </a:cubicBezTo>
              </a:path>
            </a:pathLst>
          </a:custGeom>
          <a:ln w="63500">
            <a:solidFill>
              <a:schemeClr val="accent4">
                <a:lumMod val="75000"/>
                <a:alpha val="69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gmcneill\Desktop\Navy Blvd\Navy Blvd Presentation\Images &amp; scans for slides wkshp#2\Picture1.png"/>
          <p:cNvPicPr>
            <a:picLocks noChangeAspect="1" noChangeArrowheads="1"/>
          </p:cNvPicPr>
          <p:nvPr/>
        </p:nvPicPr>
        <p:blipFill>
          <a:blip r:embed="rId5" cstate="print"/>
          <a:srcRect l="5786" t="3233" r="10188" b="6831"/>
          <a:stretch>
            <a:fillRect/>
          </a:stretch>
        </p:blipFill>
        <p:spPr bwMode="auto">
          <a:xfrm>
            <a:off x="609600" y="1295400"/>
            <a:ext cx="3657600" cy="5334000"/>
          </a:xfrm>
          <a:prstGeom prst="rect">
            <a:avLst/>
          </a:prstGeom>
          <a:noFill/>
        </p:spPr>
      </p:pic>
      <p:sp>
        <p:nvSpPr>
          <p:cNvPr id="80" name="Quad Arrow Callout 79"/>
          <p:cNvSpPr>
            <a:spLocks noChangeAspect="1"/>
          </p:cNvSpPr>
          <p:nvPr/>
        </p:nvSpPr>
        <p:spPr>
          <a:xfrm>
            <a:off x="5924550" y="4581525"/>
            <a:ext cx="437815" cy="609600"/>
          </a:xfrm>
          <a:prstGeom prst="quadArrowCallou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 w="158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Quad Arrow Callout 80"/>
          <p:cNvSpPr>
            <a:spLocks noChangeAspect="1"/>
          </p:cNvSpPr>
          <p:nvPr/>
        </p:nvSpPr>
        <p:spPr>
          <a:xfrm rot="500572">
            <a:off x="5974502" y="3174433"/>
            <a:ext cx="437815" cy="689599"/>
          </a:xfrm>
          <a:prstGeom prst="quadArrowCallout">
            <a:avLst/>
          </a:prstGeom>
          <a:solidFill>
            <a:srgbClr val="92D050">
              <a:alpha val="46000"/>
            </a:srgb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Quad Arrow Callout 81"/>
          <p:cNvSpPr>
            <a:spLocks noChangeAspect="1"/>
          </p:cNvSpPr>
          <p:nvPr/>
        </p:nvSpPr>
        <p:spPr>
          <a:xfrm rot="2570284">
            <a:off x="6426791" y="1928646"/>
            <a:ext cx="437815" cy="724503"/>
          </a:xfrm>
          <a:prstGeom prst="quadArrowCallout">
            <a:avLst/>
          </a:prstGeom>
          <a:solidFill>
            <a:schemeClr val="accent6">
              <a:alpha val="46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4343400" y="1752600"/>
            <a:ext cx="3808499" cy="381428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 83"/>
          <p:cNvSpPr>
            <a:spLocks noChangeAspect="1"/>
          </p:cNvSpPr>
          <p:nvPr/>
        </p:nvSpPr>
        <p:spPr>
          <a:xfrm>
            <a:off x="1906772" y="5518298"/>
            <a:ext cx="464922" cy="982608"/>
          </a:xfrm>
          <a:custGeom>
            <a:avLst/>
            <a:gdLst>
              <a:gd name="connsiteX0" fmla="*/ 0 w 537882"/>
              <a:gd name="connsiteY0" fmla="*/ 63926 h 1171963"/>
              <a:gd name="connsiteX1" fmla="*/ 0 w 537882"/>
              <a:gd name="connsiteY1" fmla="*/ 63926 h 1171963"/>
              <a:gd name="connsiteX2" fmla="*/ 86061 w 537882"/>
              <a:gd name="connsiteY2" fmla="*/ 20895 h 1171963"/>
              <a:gd name="connsiteX3" fmla="*/ 290456 w 537882"/>
              <a:gd name="connsiteY3" fmla="*/ 20895 h 1171963"/>
              <a:gd name="connsiteX4" fmla="*/ 333487 w 537882"/>
              <a:gd name="connsiteY4" fmla="*/ 85441 h 1171963"/>
              <a:gd name="connsiteX5" fmla="*/ 355002 w 537882"/>
              <a:gd name="connsiteY5" fmla="*/ 117714 h 1171963"/>
              <a:gd name="connsiteX6" fmla="*/ 365760 w 537882"/>
              <a:gd name="connsiteY6" fmla="*/ 160745 h 1171963"/>
              <a:gd name="connsiteX7" fmla="*/ 376517 w 537882"/>
              <a:gd name="connsiteY7" fmla="*/ 214533 h 1171963"/>
              <a:gd name="connsiteX8" fmla="*/ 398033 w 537882"/>
              <a:gd name="connsiteY8" fmla="*/ 279079 h 1171963"/>
              <a:gd name="connsiteX9" fmla="*/ 408790 w 537882"/>
              <a:gd name="connsiteY9" fmla="*/ 322109 h 1171963"/>
              <a:gd name="connsiteX10" fmla="*/ 430305 w 537882"/>
              <a:gd name="connsiteY10" fmla="*/ 386655 h 1171963"/>
              <a:gd name="connsiteX11" fmla="*/ 451821 w 537882"/>
              <a:gd name="connsiteY11" fmla="*/ 494232 h 1171963"/>
              <a:gd name="connsiteX12" fmla="*/ 473336 w 537882"/>
              <a:gd name="connsiteY12" fmla="*/ 569535 h 1171963"/>
              <a:gd name="connsiteX13" fmla="*/ 494851 w 537882"/>
              <a:gd name="connsiteY13" fmla="*/ 634081 h 1171963"/>
              <a:gd name="connsiteX14" fmla="*/ 505609 w 537882"/>
              <a:gd name="connsiteY14" fmla="*/ 666354 h 1171963"/>
              <a:gd name="connsiteX15" fmla="*/ 527124 w 537882"/>
              <a:gd name="connsiteY15" fmla="*/ 763173 h 1171963"/>
              <a:gd name="connsiteX16" fmla="*/ 537882 w 537882"/>
              <a:gd name="connsiteY16" fmla="*/ 795446 h 1171963"/>
              <a:gd name="connsiteX17" fmla="*/ 527124 w 537882"/>
              <a:gd name="connsiteY17" fmla="*/ 849234 h 1171963"/>
              <a:gd name="connsiteX18" fmla="*/ 505609 w 537882"/>
              <a:gd name="connsiteY18" fmla="*/ 913780 h 1171963"/>
              <a:gd name="connsiteX19" fmla="*/ 494851 w 537882"/>
              <a:gd name="connsiteY19" fmla="*/ 978326 h 1171963"/>
              <a:gd name="connsiteX20" fmla="*/ 484094 w 537882"/>
              <a:gd name="connsiteY20" fmla="*/ 1010599 h 1171963"/>
              <a:gd name="connsiteX21" fmla="*/ 462578 w 537882"/>
              <a:gd name="connsiteY21" fmla="*/ 1107418 h 1171963"/>
              <a:gd name="connsiteX22" fmla="*/ 451821 w 537882"/>
              <a:gd name="connsiteY22" fmla="*/ 1139690 h 1171963"/>
              <a:gd name="connsiteX23" fmla="*/ 430305 w 537882"/>
              <a:gd name="connsiteY23" fmla="*/ 1171963 h 1171963"/>
              <a:gd name="connsiteX24" fmla="*/ 301214 w 537882"/>
              <a:gd name="connsiteY24" fmla="*/ 1150448 h 1171963"/>
              <a:gd name="connsiteX25" fmla="*/ 279698 w 537882"/>
              <a:gd name="connsiteY25" fmla="*/ 1128933 h 1171963"/>
              <a:gd name="connsiteX26" fmla="*/ 258183 w 537882"/>
              <a:gd name="connsiteY26" fmla="*/ 1064387 h 1171963"/>
              <a:gd name="connsiteX27" fmla="*/ 215153 w 537882"/>
              <a:gd name="connsiteY27" fmla="*/ 999841 h 1171963"/>
              <a:gd name="connsiteX28" fmla="*/ 193637 w 537882"/>
              <a:gd name="connsiteY28" fmla="*/ 967568 h 1171963"/>
              <a:gd name="connsiteX29" fmla="*/ 161364 w 537882"/>
              <a:gd name="connsiteY29" fmla="*/ 935295 h 1171963"/>
              <a:gd name="connsiteX30" fmla="*/ 150607 w 537882"/>
              <a:gd name="connsiteY30" fmla="*/ 816961 h 1171963"/>
              <a:gd name="connsiteX31" fmla="*/ 139849 w 537882"/>
              <a:gd name="connsiteY31" fmla="*/ 784688 h 1171963"/>
              <a:gd name="connsiteX32" fmla="*/ 129091 w 537882"/>
              <a:gd name="connsiteY32" fmla="*/ 515747 h 1171963"/>
              <a:gd name="connsiteX33" fmla="*/ 118334 w 537882"/>
              <a:gd name="connsiteY33" fmla="*/ 472716 h 1171963"/>
              <a:gd name="connsiteX34" fmla="*/ 86061 w 537882"/>
              <a:gd name="connsiteY34" fmla="*/ 365140 h 1171963"/>
              <a:gd name="connsiteX35" fmla="*/ 53788 w 537882"/>
              <a:gd name="connsiteY35" fmla="*/ 193018 h 1171963"/>
              <a:gd name="connsiteX36" fmla="*/ 32273 w 537882"/>
              <a:gd name="connsiteY36" fmla="*/ 171502 h 1171963"/>
              <a:gd name="connsiteX37" fmla="*/ 10757 w 537882"/>
              <a:gd name="connsiteY37" fmla="*/ 106956 h 1171963"/>
              <a:gd name="connsiteX38" fmla="*/ 0 w 537882"/>
              <a:gd name="connsiteY38" fmla="*/ 74683 h 1171963"/>
              <a:gd name="connsiteX39" fmla="*/ 0 w 537882"/>
              <a:gd name="connsiteY39" fmla="*/ 63926 h 117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37882" h="1171963">
                <a:moveTo>
                  <a:pt x="0" y="63926"/>
                </a:moveTo>
                <a:lnTo>
                  <a:pt x="0" y="63926"/>
                </a:lnTo>
                <a:cubicBezTo>
                  <a:pt x="28687" y="49582"/>
                  <a:pt x="55291" y="29945"/>
                  <a:pt x="86061" y="20895"/>
                </a:cubicBezTo>
                <a:cubicBezTo>
                  <a:pt x="157105" y="0"/>
                  <a:pt x="218925" y="13742"/>
                  <a:pt x="290456" y="20895"/>
                </a:cubicBezTo>
                <a:lnTo>
                  <a:pt x="333487" y="85441"/>
                </a:lnTo>
                <a:lnTo>
                  <a:pt x="355002" y="117714"/>
                </a:lnTo>
                <a:cubicBezTo>
                  <a:pt x="358588" y="132058"/>
                  <a:pt x="362553" y="146312"/>
                  <a:pt x="365760" y="160745"/>
                </a:cubicBezTo>
                <a:cubicBezTo>
                  <a:pt x="369726" y="178594"/>
                  <a:pt x="371706" y="196893"/>
                  <a:pt x="376517" y="214533"/>
                </a:cubicBezTo>
                <a:cubicBezTo>
                  <a:pt x="382484" y="236413"/>
                  <a:pt x="392533" y="257077"/>
                  <a:pt x="398033" y="279079"/>
                </a:cubicBezTo>
                <a:cubicBezTo>
                  <a:pt x="401619" y="293422"/>
                  <a:pt x="404542" y="307948"/>
                  <a:pt x="408790" y="322109"/>
                </a:cubicBezTo>
                <a:cubicBezTo>
                  <a:pt x="415307" y="343832"/>
                  <a:pt x="425857" y="364416"/>
                  <a:pt x="430305" y="386655"/>
                </a:cubicBezTo>
                <a:cubicBezTo>
                  <a:pt x="437477" y="422514"/>
                  <a:pt x="440257" y="459539"/>
                  <a:pt x="451821" y="494232"/>
                </a:cubicBezTo>
                <a:cubicBezTo>
                  <a:pt x="487982" y="602721"/>
                  <a:pt x="432801" y="434419"/>
                  <a:pt x="473336" y="569535"/>
                </a:cubicBezTo>
                <a:cubicBezTo>
                  <a:pt x="479853" y="591258"/>
                  <a:pt x="487679" y="612566"/>
                  <a:pt x="494851" y="634081"/>
                </a:cubicBezTo>
                <a:cubicBezTo>
                  <a:pt x="498437" y="644839"/>
                  <a:pt x="503385" y="655235"/>
                  <a:pt x="505609" y="666354"/>
                </a:cubicBezTo>
                <a:cubicBezTo>
                  <a:pt x="513001" y="703311"/>
                  <a:pt x="516999" y="727736"/>
                  <a:pt x="527124" y="763173"/>
                </a:cubicBezTo>
                <a:cubicBezTo>
                  <a:pt x="530239" y="774076"/>
                  <a:pt x="534296" y="784688"/>
                  <a:pt x="537882" y="795446"/>
                </a:cubicBezTo>
                <a:cubicBezTo>
                  <a:pt x="534296" y="813375"/>
                  <a:pt x="531935" y="831594"/>
                  <a:pt x="527124" y="849234"/>
                </a:cubicBezTo>
                <a:cubicBezTo>
                  <a:pt x="521157" y="871114"/>
                  <a:pt x="509338" y="891409"/>
                  <a:pt x="505609" y="913780"/>
                </a:cubicBezTo>
                <a:cubicBezTo>
                  <a:pt x="502023" y="935295"/>
                  <a:pt x="499583" y="957033"/>
                  <a:pt x="494851" y="978326"/>
                </a:cubicBezTo>
                <a:cubicBezTo>
                  <a:pt x="492391" y="989395"/>
                  <a:pt x="486844" y="999598"/>
                  <a:pt x="484094" y="1010599"/>
                </a:cubicBezTo>
                <a:cubicBezTo>
                  <a:pt x="461912" y="1099329"/>
                  <a:pt x="484664" y="1030117"/>
                  <a:pt x="462578" y="1107418"/>
                </a:cubicBezTo>
                <a:cubicBezTo>
                  <a:pt x="459463" y="1118321"/>
                  <a:pt x="456892" y="1129548"/>
                  <a:pt x="451821" y="1139690"/>
                </a:cubicBezTo>
                <a:cubicBezTo>
                  <a:pt x="446039" y="1151254"/>
                  <a:pt x="437477" y="1161205"/>
                  <a:pt x="430305" y="1171963"/>
                </a:cubicBezTo>
                <a:cubicBezTo>
                  <a:pt x="422223" y="1170953"/>
                  <a:pt x="324909" y="1162296"/>
                  <a:pt x="301214" y="1150448"/>
                </a:cubicBezTo>
                <a:cubicBezTo>
                  <a:pt x="292142" y="1145912"/>
                  <a:pt x="286870" y="1136105"/>
                  <a:pt x="279698" y="1128933"/>
                </a:cubicBezTo>
                <a:cubicBezTo>
                  <a:pt x="272526" y="1107418"/>
                  <a:pt x="270763" y="1083257"/>
                  <a:pt x="258183" y="1064387"/>
                </a:cubicBezTo>
                <a:lnTo>
                  <a:pt x="215153" y="999841"/>
                </a:lnTo>
                <a:cubicBezTo>
                  <a:pt x="207981" y="989083"/>
                  <a:pt x="202779" y="976710"/>
                  <a:pt x="193637" y="967568"/>
                </a:cubicBezTo>
                <a:lnTo>
                  <a:pt x="161364" y="935295"/>
                </a:lnTo>
                <a:cubicBezTo>
                  <a:pt x="157778" y="895850"/>
                  <a:pt x="156208" y="856170"/>
                  <a:pt x="150607" y="816961"/>
                </a:cubicBezTo>
                <a:cubicBezTo>
                  <a:pt x="149003" y="805735"/>
                  <a:pt x="140657" y="795999"/>
                  <a:pt x="139849" y="784688"/>
                </a:cubicBezTo>
                <a:cubicBezTo>
                  <a:pt x="133457" y="695197"/>
                  <a:pt x="135264" y="605253"/>
                  <a:pt x="129091" y="515747"/>
                </a:cubicBezTo>
                <a:cubicBezTo>
                  <a:pt x="128074" y="500997"/>
                  <a:pt x="122582" y="486878"/>
                  <a:pt x="118334" y="472716"/>
                </a:cubicBezTo>
                <a:cubicBezTo>
                  <a:pt x="79046" y="341756"/>
                  <a:pt x="110856" y="464324"/>
                  <a:pt x="86061" y="365140"/>
                </a:cubicBezTo>
                <a:cubicBezTo>
                  <a:pt x="77962" y="259855"/>
                  <a:pt x="100228" y="251069"/>
                  <a:pt x="53788" y="193018"/>
                </a:cubicBezTo>
                <a:cubicBezTo>
                  <a:pt x="47452" y="185098"/>
                  <a:pt x="39445" y="178674"/>
                  <a:pt x="32273" y="171502"/>
                </a:cubicBezTo>
                <a:lnTo>
                  <a:pt x="10757" y="106956"/>
                </a:lnTo>
                <a:cubicBezTo>
                  <a:pt x="7171" y="96198"/>
                  <a:pt x="0" y="86023"/>
                  <a:pt x="0" y="74683"/>
                </a:cubicBezTo>
                <a:lnTo>
                  <a:pt x="0" y="63926"/>
                </a:lnTo>
                <a:close/>
              </a:path>
            </a:pathLst>
          </a:cu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>
            <a:spLocks noChangeAspect="1"/>
          </p:cNvSpPr>
          <p:nvPr/>
        </p:nvSpPr>
        <p:spPr>
          <a:xfrm>
            <a:off x="1600200" y="4114800"/>
            <a:ext cx="1039305" cy="1336947"/>
          </a:xfrm>
          <a:custGeom>
            <a:avLst/>
            <a:gdLst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51624 w 1174354"/>
              <a:gd name="connsiteY27" fmla="*/ 1130495 h 1485497"/>
              <a:gd name="connsiteX28" fmla="*/ 830109 w 1174354"/>
              <a:gd name="connsiteY28" fmla="*/ 1162768 h 1485497"/>
              <a:gd name="connsiteX29" fmla="*/ 797836 w 1174354"/>
              <a:gd name="connsiteY29" fmla="*/ 1173525 h 1485497"/>
              <a:gd name="connsiteX30" fmla="*/ 593441 w 1174354"/>
              <a:gd name="connsiteY30" fmla="*/ 1162768 h 1485497"/>
              <a:gd name="connsiteX31" fmla="*/ 550410 w 1174354"/>
              <a:gd name="connsiteY31" fmla="*/ 1259587 h 1485497"/>
              <a:gd name="connsiteX32" fmla="*/ 539653 w 1174354"/>
              <a:gd name="connsiteY32" fmla="*/ 1291860 h 1485497"/>
              <a:gd name="connsiteX33" fmla="*/ 528895 w 1174354"/>
              <a:gd name="connsiteY33" fmla="*/ 1324133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51624 w 1174354"/>
              <a:gd name="connsiteY27" fmla="*/ 1130495 h 1485497"/>
              <a:gd name="connsiteX28" fmla="*/ 830109 w 1174354"/>
              <a:gd name="connsiteY28" fmla="*/ 1162768 h 1485497"/>
              <a:gd name="connsiteX29" fmla="*/ 797836 w 1174354"/>
              <a:gd name="connsiteY29" fmla="*/ 1173525 h 1485497"/>
              <a:gd name="connsiteX30" fmla="*/ 593441 w 1174354"/>
              <a:gd name="connsiteY30" fmla="*/ 1162768 h 1485497"/>
              <a:gd name="connsiteX31" fmla="*/ 550410 w 1174354"/>
              <a:gd name="connsiteY31" fmla="*/ 1259587 h 1485497"/>
              <a:gd name="connsiteX32" fmla="*/ 539653 w 1174354"/>
              <a:gd name="connsiteY32" fmla="*/ 1291860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51624 w 1174354"/>
              <a:gd name="connsiteY27" fmla="*/ 1130495 h 1485497"/>
              <a:gd name="connsiteX28" fmla="*/ 830109 w 1174354"/>
              <a:gd name="connsiteY28" fmla="*/ 1162768 h 1485497"/>
              <a:gd name="connsiteX29" fmla="*/ 797836 w 1174354"/>
              <a:gd name="connsiteY29" fmla="*/ 1173525 h 1485497"/>
              <a:gd name="connsiteX30" fmla="*/ 593441 w 1174354"/>
              <a:gd name="connsiteY30" fmla="*/ 1162768 h 1485497"/>
              <a:gd name="connsiteX31" fmla="*/ 550410 w 1174354"/>
              <a:gd name="connsiteY31" fmla="*/ 1259587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51624 w 1174354"/>
              <a:gd name="connsiteY27" fmla="*/ 1130495 h 1485497"/>
              <a:gd name="connsiteX28" fmla="*/ 830109 w 1174354"/>
              <a:gd name="connsiteY28" fmla="*/ 1162768 h 1485497"/>
              <a:gd name="connsiteX29" fmla="*/ 797836 w 1174354"/>
              <a:gd name="connsiteY29" fmla="*/ 1173525 h 1485497"/>
              <a:gd name="connsiteX30" fmla="*/ 593441 w 1174354"/>
              <a:gd name="connsiteY30" fmla="*/ 1162768 h 1485497"/>
              <a:gd name="connsiteX31" fmla="*/ 615724 w 1174354"/>
              <a:gd name="connsiteY31" fmla="*/ 1223961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51624 w 1174354"/>
              <a:gd name="connsiteY27" fmla="*/ 1130495 h 1485497"/>
              <a:gd name="connsiteX28" fmla="*/ 830109 w 1174354"/>
              <a:gd name="connsiteY28" fmla="*/ 1162768 h 1485497"/>
              <a:gd name="connsiteX29" fmla="*/ 797836 w 1174354"/>
              <a:gd name="connsiteY29" fmla="*/ 1173525 h 1485497"/>
              <a:gd name="connsiteX30" fmla="*/ 658755 w 1174354"/>
              <a:gd name="connsiteY30" fmla="*/ 1174643 h 1485497"/>
              <a:gd name="connsiteX31" fmla="*/ 615724 w 1174354"/>
              <a:gd name="connsiteY31" fmla="*/ 1223961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30109 w 1174354"/>
              <a:gd name="connsiteY28" fmla="*/ 1162768 h 1485497"/>
              <a:gd name="connsiteX29" fmla="*/ 797836 w 1174354"/>
              <a:gd name="connsiteY29" fmla="*/ 1173525 h 1485497"/>
              <a:gd name="connsiteX30" fmla="*/ 658755 w 1174354"/>
              <a:gd name="connsiteY30" fmla="*/ 1174643 h 1485497"/>
              <a:gd name="connsiteX31" fmla="*/ 615724 w 1174354"/>
              <a:gd name="connsiteY31" fmla="*/ 1223961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61777 w 1174354"/>
              <a:gd name="connsiteY28" fmla="*/ 1186519 h 1485497"/>
              <a:gd name="connsiteX29" fmla="*/ 797836 w 1174354"/>
              <a:gd name="connsiteY29" fmla="*/ 1173525 h 1485497"/>
              <a:gd name="connsiteX30" fmla="*/ 658755 w 1174354"/>
              <a:gd name="connsiteY30" fmla="*/ 1174643 h 1485497"/>
              <a:gd name="connsiteX31" fmla="*/ 615724 w 1174354"/>
              <a:gd name="connsiteY31" fmla="*/ 1223961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22193 w 1174354"/>
              <a:gd name="connsiteY28" fmla="*/ 1162768 h 1485497"/>
              <a:gd name="connsiteX29" fmla="*/ 797836 w 1174354"/>
              <a:gd name="connsiteY29" fmla="*/ 1173525 h 1485497"/>
              <a:gd name="connsiteX30" fmla="*/ 658755 w 1174354"/>
              <a:gd name="connsiteY30" fmla="*/ 1174643 h 1485497"/>
              <a:gd name="connsiteX31" fmla="*/ 615724 w 1174354"/>
              <a:gd name="connsiteY31" fmla="*/ 1223961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22193 w 1174354"/>
              <a:gd name="connsiteY28" fmla="*/ 1162768 h 1485497"/>
              <a:gd name="connsiteX29" fmla="*/ 797836 w 1174354"/>
              <a:gd name="connsiteY29" fmla="*/ 1173525 h 1485497"/>
              <a:gd name="connsiteX30" fmla="*/ 676568 w 1174354"/>
              <a:gd name="connsiteY30" fmla="*/ 1156830 h 1485497"/>
              <a:gd name="connsiteX31" fmla="*/ 615724 w 1174354"/>
              <a:gd name="connsiteY31" fmla="*/ 1223961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22193 w 1174354"/>
              <a:gd name="connsiteY28" fmla="*/ 1162768 h 1485497"/>
              <a:gd name="connsiteX29" fmla="*/ 797836 w 1174354"/>
              <a:gd name="connsiteY29" fmla="*/ 1173525 h 1485497"/>
              <a:gd name="connsiteX30" fmla="*/ 676568 w 1174354"/>
              <a:gd name="connsiteY30" fmla="*/ 1156830 h 1485497"/>
              <a:gd name="connsiteX31" fmla="*/ 650360 w 1174354"/>
              <a:gd name="connsiteY31" fmla="*/ 1183387 h 1485497"/>
              <a:gd name="connsiteX32" fmla="*/ 622780 w 1174354"/>
              <a:gd name="connsiteY32" fmla="*/ 1268109 h 1485497"/>
              <a:gd name="connsiteX33" fmla="*/ 651607 w 1174354"/>
              <a:gd name="connsiteY33" fmla="*/ 1415177 h 1485497"/>
              <a:gd name="connsiteX34" fmla="*/ 518137 w 1174354"/>
              <a:gd name="connsiteY34" fmla="*/ 1463982 h 1485497"/>
              <a:gd name="connsiteX35" fmla="*/ 453591 w 1174354"/>
              <a:gd name="connsiteY35" fmla="*/ 1485497 h 1485497"/>
              <a:gd name="connsiteX36" fmla="*/ 367530 w 1174354"/>
              <a:gd name="connsiteY36" fmla="*/ 1474740 h 1485497"/>
              <a:gd name="connsiteX37" fmla="*/ 346015 w 1174354"/>
              <a:gd name="connsiteY37" fmla="*/ 1453224 h 1485497"/>
              <a:gd name="connsiteX38" fmla="*/ 324500 w 1174354"/>
              <a:gd name="connsiteY38" fmla="*/ 1367163 h 1485497"/>
              <a:gd name="connsiteX39" fmla="*/ 302984 w 1174354"/>
              <a:gd name="connsiteY39" fmla="*/ 1119737 h 1485497"/>
              <a:gd name="connsiteX40" fmla="*/ 281469 w 1174354"/>
              <a:gd name="connsiteY40" fmla="*/ 1044434 h 1485497"/>
              <a:gd name="connsiteX41" fmla="*/ 270711 w 1174354"/>
              <a:gd name="connsiteY41" fmla="*/ 1012161 h 1485497"/>
              <a:gd name="connsiteX42" fmla="*/ 259954 w 1174354"/>
              <a:gd name="connsiteY42" fmla="*/ 947615 h 1485497"/>
              <a:gd name="connsiteX43" fmla="*/ 195408 w 1174354"/>
              <a:gd name="connsiteY43" fmla="*/ 915342 h 1485497"/>
              <a:gd name="connsiteX44" fmla="*/ 23286 w 1174354"/>
              <a:gd name="connsiteY44" fmla="*/ 904584 h 1485497"/>
              <a:gd name="connsiteX45" fmla="*/ 1770 w 1174354"/>
              <a:gd name="connsiteY45" fmla="*/ 883069 h 1485497"/>
              <a:gd name="connsiteX46" fmla="*/ 23286 w 1174354"/>
              <a:gd name="connsiteY46" fmla="*/ 807765 h 1485497"/>
              <a:gd name="connsiteX47" fmla="*/ 44801 w 1174354"/>
              <a:gd name="connsiteY47" fmla="*/ 732462 h 1485497"/>
              <a:gd name="connsiteX48" fmla="*/ 77074 w 1174354"/>
              <a:gd name="connsiteY48" fmla="*/ 710947 h 1485497"/>
              <a:gd name="connsiteX49" fmla="*/ 152377 w 1174354"/>
              <a:gd name="connsiteY49" fmla="*/ 678674 h 1485497"/>
              <a:gd name="connsiteX50" fmla="*/ 238438 w 1174354"/>
              <a:gd name="connsiteY50" fmla="*/ 657158 h 1485497"/>
              <a:gd name="connsiteX51" fmla="*/ 281469 w 1174354"/>
              <a:gd name="connsiteY51" fmla="*/ 603370 h 1485497"/>
              <a:gd name="connsiteX52" fmla="*/ 302984 w 1174354"/>
              <a:gd name="connsiteY52" fmla="*/ 538824 h 1485497"/>
              <a:gd name="connsiteX53" fmla="*/ 292227 w 1174354"/>
              <a:gd name="connsiteY53" fmla="*/ 409733 h 1485497"/>
              <a:gd name="connsiteX54" fmla="*/ 281469 w 1174354"/>
              <a:gd name="connsiteY54" fmla="*/ 366702 h 1485497"/>
              <a:gd name="connsiteX55" fmla="*/ 292227 w 1174354"/>
              <a:gd name="connsiteY55" fmla="*/ 173064 h 1485497"/>
              <a:gd name="connsiteX56" fmla="*/ 324500 w 1174354"/>
              <a:gd name="connsiteY56" fmla="*/ 76245 h 1485497"/>
              <a:gd name="connsiteX57" fmla="*/ 335257 w 1174354"/>
              <a:gd name="connsiteY57" fmla="*/ 43973 h 1485497"/>
              <a:gd name="connsiteX58" fmla="*/ 346015 w 1174354"/>
              <a:gd name="connsiteY58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54806 w 1174354"/>
              <a:gd name="connsiteY11" fmla="*/ 624885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22193 w 1174354"/>
              <a:gd name="connsiteY28" fmla="*/ 1162768 h 1485497"/>
              <a:gd name="connsiteX29" fmla="*/ 797836 w 1174354"/>
              <a:gd name="connsiteY29" fmla="*/ 1173525 h 1485497"/>
              <a:gd name="connsiteX30" fmla="*/ 722055 w 1174354"/>
              <a:gd name="connsiteY30" fmla="*/ 1169264 h 1485497"/>
              <a:gd name="connsiteX31" fmla="*/ 676568 w 1174354"/>
              <a:gd name="connsiteY31" fmla="*/ 1156830 h 1485497"/>
              <a:gd name="connsiteX32" fmla="*/ 650360 w 1174354"/>
              <a:gd name="connsiteY32" fmla="*/ 1183387 h 1485497"/>
              <a:gd name="connsiteX33" fmla="*/ 622780 w 1174354"/>
              <a:gd name="connsiteY33" fmla="*/ 1268109 h 1485497"/>
              <a:gd name="connsiteX34" fmla="*/ 651607 w 1174354"/>
              <a:gd name="connsiteY34" fmla="*/ 1415177 h 1485497"/>
              <a:gd name="connsiteX35" fmla="*/ 518137 w 1174354"/>
              <a:gd name="connsiteY35" fmla="*/ 1463982 h 1485497"/>
              <a:gd name="connsiteX36" fmla="*/ 453591 w 1174354"/>
              <a:gd name="connsiteY36" fmla="*/ 1485497 h 1485497"/>
              <a:gd name="connsiteX37" fmla="*/ 367530 w 1174354"/>
              <a:gd name="connsiteY37" fmla="*/ 1474740 h 1485497"/>
              <a:gd name="connsiteX38" fmla="*/ 346015 w 1174354"/>
              <a:gd name="connsiteY38" fmla="*/ 1453224 h 1485497"/>
              <a:gd name="connsiteX39" fmla="*/ 324500 w 1174354"/>
              <a:gd name="connsiteY39" fmla="*/ 1367163 h 1485497"/>
              <a:gd name="connsiteX40" fmla="*/ 302984 w 1174354"/>
              <a:gd name="connsiteY40" fmla="*/ 1119737 h 1485497"/>
              <a:gd name="connsiteX41" fmla="*/ 281469 w 1174354"/>
              <a:gd name="connsiteY41" fmla="*/ 1044434 h 1485497"/>
              <a:gd name="connsiteX42" fmla="*/ 270711 w 1174354"/>
              <a:gd name="connsiteY42" fmla="*/ 1012161 h 1485497"/>
              <a:gd name="connsiteX43" fmla="*/ 259954 w 1174354"/>
              <a:gd name="connsiteY43" fmla="*/ 947615 h 1485497"/>
              <a:gd name="connsiteX44" fmla="*/ 195408 w 1174354"/>
              <a:gd name="connsiteY44" fmla="*/ 915342 h 1485497"/>
              <a:gd name="connsiteX45" fmla="*/ 23286 w 1174354"/>
              <a:gd name="connsiteY45" fmla="*/ 904584 h 1485497"/>
              <a:gd name="connsiteX46" fmla="*/ 1770 w 1174354"/>
              <a:gd name="connsiteY46" fmla="*/ 883069 h 1485497"/>
              <a:gd name="connsiteX47" fmla="*/ 23286 w 1174354"/>
              <a:gd name="connsiteY47" fmla="*/ 807765 h 1485497"/>
              <a:gd name="connsiteX48" fmla="*/ 44801 w 1174354"/>
              <a:gd name="connsiteY48" fmla="*/ 732462 h 1485497"/>
              <a:gd name="connsiteX49" fmla="*/ 77074 w 1174354"/>
              <a:gd name="connsiteY49" fmla="*/ 710947 h 1485497"/>
              <a:gd name="connsiteX50" fmla="*/ 152377 w 1174354"/>
              <a:gd name="connsiteY50" fmla="*/ 678674 h 1485497"/>
              <a:gd name="connsiteX51" fmla="*/ 238438 w 1174354"/>
              <a:gd name="connsiteY51" fmla="*/ 657158 h 1485497"/>
              <a:gd name="connsiteX52" fmla="*/ 281469 w 1174354"/>
              <a:gd name="connsiteY52" fmla="*/ 603370 h 1485497"/>
              <a:gd name="connsiteX53" fmla="*/ 302984 w 1174354"/>
              <a:gd name="connsiteY53" fmla="*/ 538824 h 1485497"/>
              <a:gd name="connsiteX54" fmla="*/ 292227 w 1174354"/>
              <a:gd name="connsiteY54" fmla="*/ 409733 h 1485497"/>
              <a:gd name="connsiteX55" fmla="*/ 281469 w 1174354"/>
              <a:gd name="connsiteY55" fmla="*/ 366702 h 1485497"/>
              <a:gd name="connsiteX56" fmla="*/ 292227 w 1174354"/>
              <a:gd name="connsiteY56" fmla="*/ 173064 h 1485497"/>
              <a:gd name="connsiteX57" fmla="*/ 324500 w 1174354"/>
              <a:gd name="connsiteY57" fmla="*/ 76245 h 1485497"/>
              <a:gd name="connsiteX58" fmla="*/ 335257 w 1174354"/>
              <a:gd name="connsiteY58" fmla="*/ 43973 h 1485497"/>
              <a:gd name="connsiteX59" fmla="*/ 346015 w 1174354"/>
              <a:gd name="connsiteY59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97359 w 1174354"/>
              <a:gd name="connsiteY11" fmla="*/ 617958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22193 w 1174354"/>
              <a:gd name="connsiteY28" fmla="*/ 1162768 h 1485497"/>
              <a:gd name="connsiteX29" fmla="*/ 797836 w 1174354"/>
              <a:gd name="connsiteY29" fmla="*/ 1173525 h 1485497"/>
              <a:gd name="connsiteX30" fmla="*/ 722055 w 1174354"/>
              <a:gd name="connsiteY30" fmla="*/ 1169264 h 1485497"/>
              <a:gd name="connsiteX31" fmla="*/ 676568 w 1174354"/>
              <a:gd name="connsiteY31" fmla="*/ 1156830 h 1485497"/>
              <a:gd name="connsiteX32" fmla="*/ 650360 w 1174354"/>
              <a:gd name="connsiteY32" fmla="*/ 1183387 h 1485497"/>
              <a:gd name="connsiteX33" fmla="*/ 622780 w 1174354"/>
              <a:gd name="connsiteY33" fmla="*/ 1268109 h 1485497"/>
              <a:gd name="connsiteX34" fmla="*/ 651607 w 1174354"/>
              <a:gd name="connsiteY34" fmla="*/ 1415177 h 1485497"/>
              <a:gd name="connsiteX35" fmla="*/ 518137 w 1174354"/>
              <a:gd name="connsiteY35" fmla="*/ 1463982 h 1485497"/>
              <a:gd name="connsiteX36" fmla="*/ 453591 w 1174354"/>
              <a:gd name="connsiteY36" fmla="*/ 1485497 h 1485497"/>
              <a:gd name="connsiteX37" fmla="*/ 367530 w 1174354"/>
              <a:gd name="connsiteY37" fmla="*/ 1474740 h 1485497"/>
              <a:gd name="connsiteX38" fmla="*/ 346015 w 1174354"/>
              <a:gd name="connsiteY38" fmla="*/ 1453224 h 1485497"/>
              <a:gd name="connsiteX39" fmla="*/ 324500 w 1174354"/>
              <a:gd name="connsiteY39" fmla="*/ 1367163 h 1485497"/>
              <a:gd name="connsiteX40" fmla="*/ 302984 w 1174354"/>
              <a:gd name="connsiteY40" fmla="*/ 1119737 h 1485497"/>
              <a:gd name="connsiteX41" fmla="*/ 281469 w 1174354"/>
              <a:gd name="connsiteY41" fmla="*/ 1044434 h 1485497"/>
              <a:gd name="connsiteX42" fmla="*/ 270711 w 1174354"/>
              <a:gd name="connsiteY42" fmla="*/ 1012161 h 1485497"/>
              <a:gd name="connsiteX43" fmla="*/ 259954 w 1174354"/>
              <a:gd name="connsiteY43" fmla="*/ 947615 h 1485497"/>
              <a:gd name="connsiteX44" fmla="*/ 195408 w 1174354"/>
              <a:gd name="connsiteY44" fmla="*/ 915342 h 1485497"/>
              <a:gd name="connsiteX45" fmla="*/ 23286 w 1174354"/>
              <a:gd name="connsiteY45" fmla="*/ 904584 h 1485497"/>
              <a:gd name="connsiteX46" fmla="*/ 1770 w 1174354"/>
              <a:gd name="connsiteY46" fmla="*/ 883069 h 1485497"/>
              <a:gd name="connsiteX47" fmla="*/ 23286 w 1174354"/>
              <a:gd name="connsiteY47" fmla="*/ 807765 h 1485497"/>
              <a:gd name="connsiteX48" fmla="*/ 44801 w 1174354"/>
              <a:gd name="connsiteY48" fmla="*/ 732462 h 1485497"/>
              <a:gd name="connsiteX49" fmla="*/ 77074 w 1174354"/>
              <a:gd name="connsiteY49" fmla="*/ 710947 h 1485497"/>
              <a:gd name="connsiteX50" fmla="*/ 152377 w 1174354"/>
              <a:gd name="connsiteY50" fmla="*/ 678674 h 1485497"/>
              <a:gd name="connsiteX51" fmla="*/ 238438 w 1174354"/>
              <a:gd name="connsiteY51" fmla="*/ 657158 h 1485497"/>
              <a:gd name="connsiteX52" fmla="*/ 281469 w 1174354"/>
              <a:gd name="connsiteY52" fmla="*/ 603370 h 1485497"/>
              <a:gd name="connsiteX53" fmla="*/ 302984 w 1174354"/>
              <a:gd name="connsiteY53" fmla="*/ 538824 h 1485497"/>
              <a:gd name="connsiteX54" fmla="*/ 292227 w 1174354"/>
              <a:gd name="connsiteY54" fmla="*/ 409733 h 1485497"/>
              <a:gd name="connsiteX55" fmla="*/ 281469 w 1174354"/>
              <a:gd name="connsiteY55" fmla="*/ 366702 h 1485497"/>
              <a:gd name="connsiteX56" fmla="*/ 292227 w 1174354"/>
              <a:gd name="connsiteY56" fmla="*/ 173064 h 1485497"/>
              <a:gd name="connsiteX57" fmla="*/ 324500 w 1174354"/>
              <a:gd name="connsiteY57" fmla="*/ 76245 h 1485497"/>
              <a:gd name="connsiteX58" fmla="*/ 335257 w 1174354"/>
              <a:gd name="connsiteY58" fmla="*/ 43973 h 1485497"/>
              <a:gd name="connsiteX59" fmla="*/ 346015 w 1174354"/>
              <a:gd name="connsiteY59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97359 w 1174354"/>
              <a:gd name="connsiteY11" fmla="*/ 617958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22193 w 1174354"/>
              <a:gd name="connsiteY28" fmla="*/ 1162768 h 1485497"/>
              <a:gd name="connsiteX29" fmla="*/ 797836 w 1174354"/>
              <a:gd name="connsiteY29" fmla="*/ 1173525 h 1485497"/>
              <a:gd name="connsiteX30" fmla="*/ 722055 w 1174354"/>
              <a:gd name="connsiteY30" fmla="*/ 1169264 h 1485497"/>
              <a:gd name="connsiteX31" fmla="*/ 676568 w 1174354"/>
              <a:gd name="connsiteY31" fmla="*/ 1156830 h 1485497"/>
              <a:gd name="connsiteX32" fmla="*/ 650360 w 1174354"/>
              <a:gd name="connsiteY32" fmla="*/ 1183387 h 1485497"/>
              <a:gd name="connsiteX33" fmla="*/ 622780 w 1174354"/>
              <a:gd name="connsiteY33" fmla="*/ 1268109 h 1485497"/>
              <a:gd name="connsiteX34" fmla="*/ 651607 w 1174354"/>
              <a:gd name="connsiteY34" fmla="*/ 1415177 h 1485497"/>
              <a:gd name="connsiteX35" fmla="*/ 518137 w 1174354"/>
              <a:gd name="connsiteY35" fmla="*/ 1463982 h 1485497"/>
              <a:gd name="connsiteX36" fmla="*/ 453591 w 1174354"/>
              <a:gd name="connsiteY36" fmla="*/ 1485497 h 1485497"/>
              <a:gd name="connsiteX37" fmla="*/ 367530 w 1174354"/>
              <a:gd name="connsiteY37" fmla="*/ 1474740 h 1485497"/>
              <a:gd name="connsiteX38" fmla="*/ 346015 w 1174354"/>
              <a:gd name="connsiteY38" fmla="*/ 1453224 h 1485497"/>
              <a:gd name="connsiteX39" fmla="*/ 324500 w 1174354"/>
              <a:gd name="connsiteY39" fmla="*/ 1367163 h 1485497"/>
              <a:gd name="connsiteX40" fmla="*/ 302984 w 1174354"/>
              <a:gd name="connsiteY40" fmla="*/ 1119737 h 1485497"/>
              <a:gd name="connsiteX41" fmla="*/ 281469 w 1174354"/>
              <a:gd name="connsiteY41" fmla="*/ 1044434 h 1485497"/>
              <a:gd name="connsiteX42" fmla="*/ 270711 w 1174354"/>
              <a:gd name="connsiteY42" fmla="*/ 1012161 h 1485497"/>
              <a:gd name="connsiteX43" fmla="*/ 259954 w 1174354"/>
              <a:gd name="connsiteY43" fmla="*/ 947615 h 1485497"/>
              <a:gd name="connsiteX44" fmla="*/ 165720 w 1174354"/>
              <a:gd name="connsiteY44" fmla="*/ 947999 h 1485497"/>
              <a:gd name="connsiteX45" fmla="*/ 23286 w 1174354"/>
              <a:gd name="connsiteY45" fmla="*/ 904584 h 1485497"/>
              <a:gd name="connsiteX46" fmla="*/ 1770 w 1174354"/>
              <a:gd name="connsiteY46" fmla="*/ 883069 h 1485497"/>
              <a:gd name="connsiteX47" fmla="*/ 23286 w 1174354"/>
              <a:gd name="connsiteY47" fmla="*/ 807765 h 1485497"/>
              <a:gd name="connsiteX48" fmla="*/ 44801 w 1174354"/>
              <a:gd name="connsiteY48" fmla="*/ 732462 h 1485497"/>
              <a:gd name="connsiteX49" fmla="*/ 77074 w 1174354"/>
              <a:gd name="connsiteY49" fmla="*/ 710947 h 1485497"/>
              <a:gd name="connsiteX50" fmla="*/ 152377 w 1174354"/>
              <a:gd name="connsiteY50" fmla="*/ 678674 h 1485497"/>
              <a:gd name="connsiteX51" fmla="*/ 238438 w 1174354"/>
              <a:gd name="connsiteY51" fmla="*/ 657158 h 1485497"/>
              <a:gd name="connsiteX52" fmla="*/ 281469 w 1174354"/>
              <a:gd name="connsiteY52" fmla="*/ 603370 h 1485497"/>
              <a:gd name="connsiteX53" fmla="*/ 302984 w 1174354"/>
              <a:gd name="connsiteY53" fmla="*/ 538824 h 1485497"/>
              <a:gd name="connsiteX54" fmla="*/ 292227 w 1174354"/>
              <a:gd name="connsiteY54" fmla="*/ 409733 h 1485497"/>
              <a:gd name="connsiteX55" fmla="*/ 281469 w 1174354"/>
              <a:gd name="connsiteY55" fmla="*/ 366702 h 1485497"/>
              <a:gd name="connsiteX56" fmla="*/ 292227 w 1174354"/>
              <a:gd name="connsiteY56" fmla="*/ 173064 h 1485497"/>
              <a:gd name="connsiteX57" fmla="*/ 324500 w 1174354"/>
              <a:gd name="connsiteY57" fmla="*/ 76245 h 1485497"/>
              <a:gd name="connsiteX58" fmla="*/ 335257 w 1174354"/>
              <a:gd name="connsiteY58" fmla="*/ 43973 h 1485497"/>
              <a:gd name="connsiteX59" fmla="*/ 346015 w 1174354"/>
              <a:gd name="connsiteY59" fmla="*/ 22457 h 1485497"/>
              <a:gd name="connsiteX0" fmla="*/ 346015 w 1174354"/>
              <a:gd name="connsiteY0" fmla="*/ 22457 h 1485497"/>
              <a:gd name="connsiteX1" fmla="*/ 346015 w 1174354"/>
              <a:gd name="connsiteY1" fmla="*/ 22457 h 1485497"/>
              <a:gd name="connsiteX2" fmla="*/ 442834 w 1174354"/>
              <a:gd name="connsiteY2" fmla="*/ 942 h 1485497"/>
              <a:gd name="connsiteX3" fmla="*/ 475107 w 1174354"/>
              <a:gd name="connsiteY3" fmla="*/ 11700 h 1485497"/>
              <a:gd name="connsiteX4" fmla="*/ 539653 w 1174354"/>
              <a:gd name="connsiteY4" fmla="*/ 65488 h 1485497"/>
              <a:gd name="connsiteX5" fmla="*/ 614956 w 1174354"/>
              <a:gd name="connsiteY5" fmla="*/ 108518 h 1485497"/>
              <a:gd name="connsiteX6" fmla="*/ 647229 w 1174354"/>
              <a:gd name="connsiteY6" fmla="*/ 130034 h 1485497"/>
              <a:gd name="connsiteX7" fmla="*/ 668744 w 1174354"/>
              <a:gd name="connsiteY7" fmla="*/ 194580 h 1485497"/>
              <a:gd name="connsiteX8" fmla="*/ 701017 w 1174354"/>
              <a:gd name="connsiteY8" fmla="*/ 463521 h 1485497"/>
              <a:gd name="connsiteX9" fmla="*/ 733290 w 1174354"/>
              <a:gd name="connsiteY9" fmla="*/ 560340 h 1485497"/>
              <a:gd name="connsiteX10" fmla="*/ 744048 w 1174354"/>
              <a:gd name="connsiteY10" fmla="*/ 592613 h 1485497"/>
              <a:gd name="connsiteX11" fmla="*/ 797359 w 1174354"/>
              <a:gd name="connsiteY11" fmla="*/ 617958 h 1485497"/>
              <a:gd name="connsiteX12" fmla="*/ 916170 w 1174354"/>
              <a:gd name="connsiteY12" fmla="*/ 614128 h 1485497"/>
              <a:gd name="connsiteX13" fmla="*/ 937686 w 1174354"/>
              <a:gd name="connsiteY13" fmla="*/ 592613 h 1485497"/>
              <a:gd name="connsiteX14" fmla="*/ 991474 w 1174354"/>
              <a:gd name="connsiteY14" fmla="*/ 581855 h 1485497"/>
              <a:gd name="connsiteX15" fmla="*/ 1077535 w 1174354"/>
              <a:gd name="connsiteY15" fmla="*/ 592613 h 1485497"/>
              <a:gd name="connsiteX16" fmla="*/ 1088293 w 1174354"/>
              <a:gd name="connsiteY16" fmla="*/ 646401 h 1485497"/>
              <a:gd name="connsiteX17" fmla="*/ 1120566 w 1174354"/>
              <a:gd name="connsiteY17" fmla="*/ 743220 h 1485497"/>
              <a:gd name="connsiteX18" fmla="*/ 1142081 w 1174354"/>
              <a:gd name="connsiteY18" fmla="*/ 807765 h 1485497"/>
              <a:gd name="connsiteX19" fmla="*/ 1163596 w 1174354"/>
              <a:gd name="connsiteY19" fmla="*/ 829281 h 1485497"/>
              <a:gd name="connsiteX20" fmla="*/ 1174354 w 1174354"/>
              <a:gd name="connsiteY20" fmla="*/ 861554 h 1485497"/>
              <a:gd name="connsiteX21" fmla="*/ 1163596 w 1174354"/>
              <a:gd name="connsiteY21" fmla="*/ 893827 h 1485497"/>
              <a:gd name="connsiteX22" fmla="*/ 1023747 w 1174354"/>
              <a:gd name="connsiteY22" fmla="*/ 926100 h 1485497"/>
              <a:gd name="connsiteX23" fmla="*/ 991474 w 1174354"/>
              <a:gd name="connsiteY23" fmla="*/ 936857 h 1485497"/>
              <a:gd name="connsiteX24" fmla="*/ 948443 w 1174354"/>
              <a:gd name="connsiteY24" fmla="*/ 990645 h 1485497"/>
              <a:gd name="connsiteX25" fmla="*/ 926928 w 1174354"/>
              <a:gd name="connsiteY25" fmla="*/ 1012161 h 1485497"/>
              <a:gd name="connsiteX26" fmla="*/ 873140 w 1174354"/>
              <a:gd name="connsiteY26" fmla="*/ 1108980 h 1485497"/>
              <a:gd name="connsiteX27" fmla="*/ 848655 w 1174354"/>
              <a:gd name="connsiteY27" fmla="*/ 1141381 h 1485497"/>
              <a:gd name="connsiteX28" fmla="*/ 822193 w 1174354"/>
              <a:gd name="connsiteY28" fmla="*/ 1162768 h 1485497"/>
              <a:gd name="connsiteX29" fmla="*/ 797836 w 1174354"/>
              <a:gd name="connsiteY29" fmla="*/ 1173525 h 1485497"/>
              <a:gd name="connsiteX30" fmla="*/ 722055 w 1174354"/>
              <a:gd name="connsiteY30" fmla="*/ 1169264 h 1485497"/>
              <a:gd name="connsiteX31" fmla="*/ 676568 w 1174354"/>
              <a:gd name="connsiteY31" fmla="*/ 1156830 h 1485497"/>
              <a:gd name="connsiteX32" fmla="*/ 650360 w 1174354"/>
              <a:gd name="connsiteY32" fmla="*/ 1183387 h 1485497"/>
              <a:gd name="connsiteX33" fmla="*/ 622780 w 1174354"/>
              <a:gd name="connsiteY33" fmla="*/ 1268109 h 1485497"/>
              <a:gd name="connsiteX34" fmla="*/ 651607 w 1174354"/>
              <a:gd name="connsiteY34" fmla="*/ 1415177 h 1485497"/>
              <a:gd name="connsiteX35" fmla="*/ 518137 w 1174354"/>
              <a:gd name="connsiteY35" fmla="*/ 1463982 h 1485497"/>
              <a:gd name="connsiteX36" fmla="*/ 453591 w 1174354"/>
              <a:gd name="connsiteY36" fmla="*/ 1485497 h 1485497"/>
              <a:gd name="connsiteX37" fmla="*/ 367530 w 1174354"/>
              <a:gd name="connsiteY37" fmla="*/ 1474740 h 1485497"/>
              <a:gd name="connsiteX38" fmla="*/ 346015 w 1174354"/>
              <a:gd name="connsiteY38" fmla="*/ 1453224 h 1485497"/>
              <a:gd name="connsiteX39" fmla="*/ 324500 w 1174354"/>
              <a:gd name="connsiteY39" fmla="*/ 1367163 h 1485497"/>
              <a:gd name="connsiteX40" fmla="*/ 302984 w 1174354"/>
              <a:gd name="connsiteY40" fmla="*/ 1119737 h 1485497"/>
              <a:gd name="connsiteX41" fmla="*/ 281469 w 1174354"/>
              <a:gd name="connsiteY41" fmla="*/ 1044434 h 1485497"/>
              <a:gd name="connsiteX42" fmla="*/ 270711 w 1174354"/>
              <a:gd name="connsiteY42" fmla="*/ 1012161 h 1485497"/>
              <a:gd name="connsiteX43" fmla="*/ 259954 w 1174354"/>
              <a:gd name="connsiteY43" fmla="*/ 947615 h 1485497"/>
              <a:gd name="connsiteX44" fmla="*/ 165720 w 1174354"/>
              <a:gd name="connsiteY44" fmla="*/ 947999 h 1485497"/>
              <a:gd name="connsiteX45" fmla="*/ 23286 w 1174354"/>
              <a:gd name="connsiteY45" fmla="*/ 904584 h 1485497"/>
              <a:gd name="connsiteX46" fmla="*/ 1770 w 1174354"/>
              <a:gd name="connsiteY46" fmla="*/ 883069 h 1485497"/>
              <a:gd name="connsiteX47" fmla="*/ 23286 w 1174354"/>
              <a:gd name="connsiteY47" fmla="*/ 807765 h 1485497"/>
              <a:gd name="connsiteX48" fmla="*/ 44801 w 1174354"/>
              <a:gd name="connsiteY48" fmla="*/ 732462 h 1485497"/>
              <a:gd name="connsiteX49" fmla="*/ 77074 w 1174354"/>
              <a:gd name="connsiteY49" fmla="*/ 710947 h 1485497"/>
              <a:gd name="connsiteX50" fmla="*/ 152377 w 1174354"/>
              <a:gd name="connsiteY50" fmla="*/ 678674 h 1485497"/>
              <a:gd name="connsiteX51" fmla="*/ 238438 w 1174354"/>
              <a:gd name="connsiteY51" fmla="*/ 657158 h 1485497"/>
              <a:gd name="connsiteX52" fmla="*/ 281469 w 1174354"/>
              <a:gd name="connsiteY52" fmla="*/ 603370 h 1485497"/>
              <a:gd name="connsiteX53" fmla="*/ 302984 w 1174354"/>
              <a:gd name="connsiteY53" fmla="*/ 538824 h 1485497"/>
              <a:gd name="connsiteX54" fmla="*/ 292227 w 1174354"/>
              <a:gd name="connsiteY54" fmla="*/ 409733 h 1485497"/>
              <a:gd name="connsiteX55" fmla="*/ 281469 w 1174354"/>
              <a:gd name="connsiteY55" fmla="*/ 366702 h 1485497"/>
              <a:gd name="connsiteX56" fmla="*/ 292227 w 1174354"/>
              <a:gd name="connsiteY56" fmla="*/ 173064 h 1485497"/>
              <a:gd name="connsiteX57" fmla="*/ 324500 w 1174354"/>
              <a:gd name="connsiteY57" fmla="*/ 76245 h 1485497"/>
              <a:gd name="connsiteX58" fmla="*/ 335257 w 1174354"/>
              <a:gd name="connsiteY58" fmla="*/ 43973 h 1485497"/>
              <a:gd name="connsiteX59" fmla="*/ 346015 w 1174354"/>
              <a:gd name="connsiteY59" fmla="*/ 22457 h 1485497"/>
              <a:gd name="connsiteX0" fmla="*/ 331171 w 1159510"/>
              <a:gd name="connsiteY0" fmla="*/ 22457 h 1485497"/>
              <a:gd name="connsiteX1" fmla="*/ 331171 w 1159510"/>
              <a:gd name="connsiteY1" fmla="*/ 22457 h 1485497"/>
              <a:gd name="connsiteX2" fmla="*/ 427990 w 1159510"/>
              <a:gd name="connsiteY2" fmla="*/ 942 h 1485497"/>
              <a:gd name="connsiteX3" fmla="*/ 460263 w 1159510"/>
              <a:gd name="connsiteY3" fmla="*/ 11700 h 1485497"/>
              <a:gd name="connsiteX4" fmla="*/ 524809 w 1159510"/>
              <a:gd name="connsiteY4" fmla="*/ 65488 h 1485497"/>
              <a:gd name="connsiteX5" fmla="*/ 600112 w 1159510"/>
              <a:gd name="connsiteY5" fmla="*/ 108518 h 1485497"/>
              <a:gd name="connsiteX6" fmla="*/ 632385 w 1159510"/>
              <a:gd name="connsiteY6" fmla="*/ 130034 h 1485497"/>
              <a:gd name="connsiteX7" fmla="*/ 653900 w 1159510"/>
              <a:gd name="connsiteY7" fmla="*/ 194580 h 1485497"/>
              <a:gd name="connsiteX8" fmla="*/ 686173 w 1159510"/>
              <a:gd name="connsiteY8" fmla="*/ 463521 h 1485497"/>
              <a:gd name="connsiteX9" fmla="*/ 718446 w 1159510"/>
              <a:gd name="connsiteY9" fmla="*/ 560340 h 1485497"/>
              <a:gd name="connsiteX10" fmla="*/ 729204 w 1159510"/>
              <a:gd name="connsiteY10" fmla="*/ 592613 h 1485497"/>
              <a:gd name="connsiteX11" fmla="*/ 782515 w 1159510"/>
              <a:gd name="connsiteY11" fmla="*/ 617958 h 1485497"/>
              <a:gd name="connsiteX12" fmla="*/ 901326 w 1159510"/>
              <a:gd name="connsiteY12" fmla="*/ 614128 h 1485497"/>
              <a:gd name="connsiteX13" fmla="*/ 922842 w 1159510"/>
              <a:gd name="connsiteY13" fmla="*/ 592613 h 1485497"/>
              <a:gd name="connsiteX14" fmla="*/ 976630 w 1159510"/>
              <a:gd name="connsiteY14" fmla="*/ 581855 h 1485497"/>
              <a:gd name="connsiteX15" fmla="*/ 1062691 w 1159510"/>
              <a:gd name="connsiteY15" fmla="*/ 592613 h 1485497"/>
              <a:gd name="connsiteX16" fmla="*/ 1073449 w 1159510"/>
              <a:gd name="connsiteY16" fmla="*/ 646401 h 1485497"/>
              <a:gd name="connsiteX17" fmla="*/ 1105722 w 1159510"/>
              <a:gd name="connsiteY17" fmla="*/ 743220 h 1485497"/>
              <a:gd name="connsiteX18" fmla="*/ 1127237 w 1159510"/>
              <a:gd name="connsiteY18" fmla="*/ 807765 h 1485497"/>
              <a:gd name="connsiteX19" fmla="*/ 1148752 w 1159510"/>
              <a:gd name="connsiteY19" fmla="*/ 829281 h 1485497"/>
              <a:gd name="connsiteX20" fmla="*/ 1159510 w 1159510"/>
              <a:gd name="connsiteY20" fmla="*/ 861554 h 1485497"/>
              <a:gd name="connsiteX21" fmla="*/ 1148752 w 1159510"/>
              <a:gd name="connsiteY21" fmla="*/ 893827 h 1485497"/>
              <a:gd name="connsiteX22" fmla="*/ 1008903 w 1159510"/>
              <a:gd name="connsiteY22" fmla="*/ 926100 h 1485497"/>
              <a:gd name="connsiteX23" fmla="*/ 976630 w 1159510"/>
              <a:gd name="connsiteY23" fmla="*/ 936857 h 1485497"/>
              <a:gd name="connsiteX24" fmla="*/ 933599 w 1159510"/>
              <a:gd name="connsiteY24" fmla="*/ 990645 h 1485497"/>
              <a:gd name="connsiteX25" fmla="*/ 912084 w 1159510"/>
              <a:gd name="connsiteY25" fmla="*/ 1012161 h 1485497"/>
              <a:gd name="connsiteX26" fmla="*/ 858296 w 1159510"/>
              <a:gd name="connsiteY26" fmla="*/ 1108980 h 1485497"/>
              <a:gd name="connsiteX27" fmla="*/ 833811 w 1159510"/>
              <a:gd name="connsiteY27" fmla="*/ 1141381 h 1485497"/>
              <a:gd name="connsiteX28" fmla="*/ 807349 w 1159510"/>
              <a:gd name="connsiteY28" fmla="*/ 1162768 h 1485497"/>
              <a:gd name="connsiteX29" fmla="*/ 782992 w 1159510"/>
              <a:gd name="connsiteY29" fmla="*/ 1173525 h 1485497"/>
              <a:gd name="connsiteX30" fmla="*/ 707211 w 1159510"/>
              <a:gd name="connsiteY30" fmla="*/ 1169264 h 1485497"/>
              <a:gd name="connsiteX31" fmla="*/ 661724 w 1159510"/>
              <a:gd name="connsiteY31" fmla="*/ 1156830 h 1485497"/>
              <a:gd name="connsiteX32" fmla="*/ 635516 w 1159510"/>
              <a:gd name="connsiteY32" fmla="*/ 1183387 h 1485497"/>
              <a:gd name="connsiteX33" fmla="*/ 607936 w 1159510"/>
              <a:gd name="connsiteY33" fmla="*/ 1268109 h 1485497"/>
              <a:gd name="connsiteX34" fmla="*/ 636763 w 1159510"/>
              <a:gd name="connsiteY34" fmla="*/ 1415177 h 1485497"/>
              <a:gd name="connsiteX35" fmla="*/ 503293 w 1159510"/>
              <a:gd name="connsiteY35" fmla="*/ 1463982 h 1485497"/>
              <a:gd name="connsiteX36" fmla="*/ 438747 w 1159510"/>
              <a:gd name="connsiteY36" fmla="*/ 1485497 h 1485497"/>
              <a:gd name="connsiteX37" fmla="*/ 352686 w 1159510"/>
              <a:gd name="connsiteY37" fmla="*/ 1474740 h 1485497"/>
              <a:gd name="connsiteX38" fmla="*/ 331171 w 1159510"/>
              <a:gd name="connsiteY38" fmla="*/ 1453224 h 1485497"/>
              <a:gd name="connsiteX39" fmla="*/ 309656 w 1159510"/>
              <a:gd name="connsiteY39" fmla="*/ 1367163 h 1485497"/>
              <a:gd name="connsiteX40" fmla="*/ 288140 w 1159510"/>
              <a:gd name="connsiteY40" fmla="*/ 1119737 h 1485497"/>
              <a:gd name="connsiteX41" fmla="*/ 266625 w 1159510"/>
              <a:gd name="connsiteY41" fmla="*/ 1044434 h 1485497"/>
              <a:gd name="connsiteX42" fmla="*/ 255867 w 1159510"/>
              <a:gd name="connsiteY42" fmla="*/ 1012161 h 1485497"/>
              <a:gd name="connsiteX43" fmla="*/ 245110 w 1159510"/>
              <a:gd name="connsiteY43" fmla="*/ 947615 h 1485497"/>
              <a:gd name="connsiteX44" fmla="*/ 150876 w 1159510"/>
              <a:gd name="connsiteY44" fmla="*/ 947999 h 1485497"/>
              <a:gd name="connsiteX45" fmla="*/ 8442 w 1159510"/>
              <a:gd name="connsiteY45" fmla="*/ 904584 h 1485497"/>
              <a:gd name="connsiteX46" fmla="*/ 1770 w 1159510"/>
              <a:gd name="connsiteY46" fmla="*/ 915726 h 1485497"/>
              <a:gd name="connsiteX47" fmla="*/ 8442 w 1159510"/>
              <a:gd name="connsiteY47" fmla="*/ 807765 h 1485497"/>
              <a:gd name="connsiteX48" fmla="*/ 29957 w 1159510"/>
              <a:gd name="connsiteY48" fmla="*/ 732462 h 1485497"/>
              <a:gd name="connsiteX49" fmla="*/ 62230 w 1159510"/>
              <a:gd name="connsiteY49" fmla="*/ 710947 h 1485497"/>
              <a:gd name="connsiteX50" fmla="*/ 137533 w 1159510"/>
              <a:gd name="connsiteY50" fmla="*/ 678674 h 1485497"/>
              <a:gd name="connsiteX51" fmla="*/ 223594 w 1159510"/>
              <a:gd name="connsiteY51" fmla="*/ 657158 h 1485497"/>
              <a:gd name="connsiteX52" fmla="*/ 266625 w 1159510"/>
              <a:gd name="connsiteY52" fmla="*/ 603370 h 1485497"/>
              <a:gd name="connsiteX53" fmla="*/ 288140 w 1159510"/>
              <a:gd name="connsiteY53" fmla="*/ 538824 h 1485497"/>
              <a:gd name="connsiteX54" fmla="*/ 277383 w 1159510"/>
              <a:gd name="connsiteY54" fmla="*/ 409733 h 1485497"/>
              <a:gd name="connsiteX55" fmla="*/ 266625 w 1159510"/>
              <a:gd name="connsiteY55" fmla="*/ 366702 h 1485497"/>
              <a:gd name="connsiteX56" fmla="*/ 277383 w 1159510"/>
              <a:gd name="connsiteY56" fmla="*/ 173064 h 1485497"/>
              <a:gd name="connsiteX57" fmla="*/ 309656 w 1159510"/>
              <a:gd name="connsiteY57" fmla="*/ 76245 h 1485497"/>
              <a:gd name="connsiteX58" fmla="*/ 320413 w 1159510"/>
              <a:gd name="connsiteY58" fmla="*/ 43973 h 1485497"/>
              <a:gd name="connsiteX59" fmla="*/ 331171 w 1159510"/>
              <a:gd name="connsiteY59" fmla="*/ 22457 h 1485497"/>
              <a:gd name="connsiteX0" fmla="*/ 331171 w 1159510"/>
              <a:gd name="connsiteY0" fmla="*/ 22457 h 1485497"/>
              <a:gd name="connsiteX1" fmla="*/ 331171 w 1159510"/>
              <a:gd name="connsiteY1" fmla="*/ 22457 h 1485497"/>
              <a:gd name="connsiteX2" fmla="*/ 427990 w 1159510"/>
              <a:gd name="connsiteY2" fmla="*/ 942 h 1485497"/>
              <a:gd name="connsiteX3" fmla="*/ 460263 w 1159510"/>
              <a:gd name="connsiteY3" fmla="*/ 11700 h 1485497"/>
              <a:gd name="connsiteX4" fmla="*/ 524809 w 1159510"/>
              <a:gd name="connsiteY4" fmla="*/ 65488 h 1485497"/>
              <a:gd name="connsiteX5" fmla="*/ 600112 w 1159510"/>
              <a:gd name="connsiteY5" fmla="*/ 108518 h 1485497"/>
              <a:gd name="connsiteX6" fmla="*/ 632385 w 1159510"/>
              <a:gd name="connsiteY6" fmla="*/ 130034 h 1485497"/>
              <a:gd name="connsiteX7" fmla="*/ 653900 w 1159510"/>
              <a:gd name="connsiteY7" fmla="*/ 194580 h 1485497"/>
              <a:gd name="connsiteX8" fmla="*/ 686173 w 1159510"/>
              <a:gd name="connsiteY8" fmla="*/ 463521 h 1485497"/>
              <a:gd name="connsiteX9" fmla="*/ 718446 w 1159510"/>
              <a:gd name="connsiteY9" fmla="*/ 560340 h 1485497"/>
              <a:gd name="connsiteX10" fmla="*/ 729204 w 1159510"/>
              <a:gd name="connsiteY10" fmla="*/ 592613 h 1485497"/>
              <a:gd name="connsiteX11" fmla="*/ 782515 w 1159510"/>
              <a:gd name="connsiteY11" fmla="*/ 617958 h 1485497"/>
              <a:gd name="connsiteX12" fmla="*/ 901326 w 1159510"/>
              <a:gd name="connsiteY12" fmla="*/ 614128 h 1485497"/>
              <a:gd name="connsiteX13" fmla="*/ 922842 w 1159510"/>
              <a:gd name="connsiteY13" fmla="*/ 592613 h 1485497"/>
              <a:gd name="connsiteX14" fmla="*/ 976630 w 1159510"/>
              <a:gd name="connsiteY14" fmla="*/ 581855 h 1485497"/>
              <a:gd name="connsiteX15" fmla="*/ 1062691 w 1159510"/>
              <a:gd name="connsiteY15" fmla="*/ 592613 h 1485497"/>
              <a:gd name="connsiteX16" fmla="*/ 1073449 w 1159510"/>
              <a:gd name="connsiteY16" fmla="*/ 646401 h 1485497"/>
              <a:gd name="connsiteX17" fmla="*/ 1105722 w 1159510"/>
              <a:gd name="connsiteY17" fmla="*/ 743220 h 1485497"/>
              <a:gd name="connsiteX18" fmla="*/ 1127237 w 1159510"/>
              <a:gd name="connsiteY18" fmla="*/ 807765 h 1485497"/>
              <a:gd name="connsiteX19" fmla="*/ 1148752 w 1159510"/>
              <a:gd name="connsiteY19" fmla="*/ 829281 h 1485497"/>
              <a:gd name="connsiteX20" fmla="*/ 1159510 w 1159510"/>
              <a:gd name="connsiteY20" fmla="*/ 861554 h 1485497"/>
              <a:gd name="connsiteX21" fmla="*/ 1148752 w 1159510"/>
              <a:gd name="connsiteY21" fmla="*/ 893827 h 1485497"/>
              <a:gd name="connsiteX22" fmla="*/ 1008903 w 1159510"/>
              <a:gd name="connsiteY22" fmla="*/ 926100 h 1485497"/>
              <a:gd name="connsiteX23" fmla="*/ 976630 w 1159510"/>
              <a:gd name="connsiteY23" fmla="*/ 936857 h 1485497"/>
              <a:gd name="connsiteX24" fmla="*/ 933599 w 1159510"/>
              <a:gd name="connsiteY24" fmla="*/ 990645 h 1485497"/>
              <a:gd name="connsiteX25" fmla="*/ 912084 w 1159510"/>
              <a:gd name="connsiteY25" fmla="*/ 1012161 h 1485497"/>
              <a:gd name="connsiteX26" fmla="*/ 858296 w 1159510"/>
              <a:gd name="connsiteY26" fmla="*/ 1108980 h 1485497"/>
              <a:gd name="connsiteX27" fmla="*/ 833811 w 1159510"/>
              <a:gd name="connsiteY27" fmla="*/ 1141381 h 1485497"/>
              <a:gd name="connsiteX28" fmla="*/ 807349 w 1159510"/>
              <a:gd name="connsiteY28" fmla="*/ 1162768 h 1485497"/>
              <a:gd name="connsiteX29" fmla="*/ 782992 w 1159510"/>
              <a:gd name="connsiteY29" fmla="*/ 1173525 h 1485497"/>
              <a:gd name="connsiteX30" fmla="*/ 707211 w 1159510"/>
              <a:gd name="connsiteY30" fmla="*/ 1169264 h 1485497"/>
              <a:gd name="connsiteX31" fmla="*/ 661724 w 1159510"/>
              <a:gd name="connsiteY31" fmla="*/ 1156830 h 1485497"/>
              <a:gd name="connsiteX32" fmla="*/ 635516 w 1159510"/>
              <a:gd name="connsiteY32" fmla="*/ 1183387 h 1485497"/>
              <a:gd name="connsiteX33" fmla="*/ 607936 w 1159510"/>
              <a:gd name="connsiteY33" fmla="*/ 1268109 h 1485497"/>
              <a:gd name="connsiteX34" fmla="*/ 636763 w 1159510"/>
              <a:gd name="connsiteY34" fmla="*/ 1415177 h 1485497"/>
              <a:gd name="connsiteX35" fmla="*/ 503293 w 1159510"/>
              <a:gd name="connsiteY35" fmla="*/ 1463982 h 1485497"/>
              <a:gd name="connsiteX36" fmla="*/ 438747 w 1159510"/>
              <a:gd name="connsiteY36" fmla="*/ 1485497 h 1485497"/>
              <a:gd name="connsiteX37" fmla="*/ 352686 w 1159510"/>
              <a:gd name="connsiteY37" fmla="*/ 1474740 h 1485497"/>
              <a:gd name="connsiteX38" fmla="*/ 331171 w 1159510"/>
              <a:gd name="connsiteY38" fmla="*/ 1453224 h 1485497"/>
              <a:gd name="connsiteX39" fmla="*/ 309656 w 1159510"/>
              <a:gd name="connsiteY39" fmla="*/ 1367163 h 1485497"/>
              <a:gd name="connsiteX40" fmla="*/ 288140 w 1159510"/>
              <a:gd name="connsiteY40" fmla="*/ 1119737 h 1485497"/>
              <a:gd name="connsiteX41" fmla="*/ 266625 w 1159510"/>
              <a:gd name="connsiteY41" fmla="*/ 1044434 h 1485497"/>
              <a:gd name="connsiteX42" fmla="*/ 255867 w 1159510"/>
              <a:gd name="connsiteY42" fmla="*/ 1012161 h 1485497"/>
              <a:gd name="connsiteX43" fmla="*/ 245110 w 1159510"/>
              <a:gd name="connsiteY43" fmla="*/ 947615 h 1485497"/>
              <a:gd name="connsiteX44" fmla="*/ 161762 w 1159510"/>
              <a:gd name="connsiteY44" fmla="*/ 945030 h 1485497"/>
              <a:gd name="connsiteX45" fmla="*/ 8442 w 1159510"/>
              <a:gd name="connsiteY45" fmla="*/ 904584 h 1485497"/>
              <a:gd name="connsiteX46" fmla="*/ 1770 w 1159510"/>
              <a:gd name="connsiteY46" fmla="*/ 915726 h 1485497"/>
              <a:gd name="connsiteX47" fmla="*/ 8442 w 1159510"/>
              <a:gd name="connsiteY47" fmla="*/ 807765 h 1485497"/>
              <a:gd name="connsiteX48" fmla="*/ 29957 w 1159510"/>
              <a:gd name="connsiteY48" fmla="*/ 732462 h 1485497"/>
              <a:gd name="connsiteX49" fmla="*/ 62230 w 1159510"/>
              <a:gd name="connsiteY49" fmla="*/ 710947 h 1485497"/>
              <a:gd name="connsiteX50" fmla="*/ 137533 w 1159510"/>
              <a:gd name="connsiteY50" fmla="*/ 678674 h 1485497"/>
              <a:gd name="connsiteX51" fmla="*/ 223594 w 1159510"/>
              <a:gd name="connsiteY51" fmla="*/ 657158 h 1485497"/>
              <a:gd name="connsiteX52" fmla="*/ 266625 w 1159510"/>
              <a:gd name="connsiteY52" fmla="*/ 603370 h 1485497"/>
              <a:gd name="connsiteX53" fmla="*/ 288140 w 1159510"/>
              <a:gd name="connsiteY53" fmla="*/ 538824 h 1485497"/>
              <a:gd name="connsiteX54" fmla="*/ 277383 w 1159510"/>
              <a:gd name="connsiteY54" fmla="*/ 409733 h 1485497"/>
              <a:gd name="connsiteX55" fmla="*/ 266625 w 1159510"/>
              <a:gd name="connsiteY55" fmla="*/ 366702 h 1485497"/>
              <a:gd name="connsiteX56" fmla="*/ 277383 w 1159510"/>
              <a:gd name="connsiteY56" fmla="*/ 173064 h 1485497"/>
              <a:gd name="connsiteX57" fmla="*/ 309656 w 1159510"/>
              <a:gd name="connsiteY57" fmla="*/ 76245 h 1485497"/>
              <a:gd name="connsiteX58" fmla="*/ 320413 w 1159510"/>
              <a:gd name="connsiteY58" fmla="*/ 43973 h 1485497"/>
              <a:gd name="connsiteX59" fmla="*/ 331171 w 1159510"/>
              <a:gd name="connsiteY59" fmla="*/ 22457 h 1485497"/>
              <a:gd name="connsiteX0" fmla="*/ 329901 w 1158240"/>
              <a:gd name="connsiteY0" fmla="*/ 22457 h 1485497"/>
              <a:gd name="connsiteX1" fmla="*/ 329901 w 1158240"/>
              <a:gd name="connsiteY1" fmla="*/ 22457 h 1485497"/>
              <a:gd name="connsiteX2" fmla="*/ 426720 w 1158240"/>
              <a:gd name="connsiteY2" fmla="*/ 942 h 1485497"/>
              <a:gd name="connsiteX3" fmla="*/ 458993 w 1158240"/>
              <a:gd name="connsiteY3" fmla="*/ 11700 h 1485497"/>
              <a:gd name="connsiteX4" fmla="*/ 523539 w 1158240"/>
              <a:gd name="connsiteY4" fmla="*/ 65488 h 1485497"/>
              <a:gd name="connsiteX5" fmla="*/ 598842 w 1158240"/>
              <a:gd name="connsiteY5" fmla="*/ 108518 h 1485497"/>
              <a:gd name="connsiteX6" fmla="*/ 631115 w 1158240"/>
              <a:gd name="connsiteY6" fmla="*/ 130034 h 1485497"/>
              <a:gd name="connsiteX7" fmla="*/ 652630 w 1158240"/>
              <a:gd name="connsiteY7" fmla="*/ 194580 h 1485497"/>
              <a:gd name="connsiteX8" fmla="*/ 684903 w 1158240"/>
              <a:gd name="connsiteY8" fmla="*/ 463521 h 1485497"/>
              <a:gd name="connsiteX9" fmla="*/ 717176 w 1158240"/>
              <a:gd name="connsiteY9" fmla="*/ 560340 h 1485497"/>
              <a:gd name="connsiteX10" fmla="*/ 727934 w 1158240"/>
              <a:gd name="connsiteY10" fmla="*/ 592613 h 1485497"/>
              <a:gd name="connsiteX11" fmla="*/ 781245 w 1158240"/>
              <a:gd name="connsiteY11" fmla="*/ 617958 h 1485497"/>
              <a:gd name="connsiteX12" fmla="*/ 900056 w 1158240"/>
              <a:gd name="connsiteY12" fmla="*/ 614128 h 1485497"/>
              <a:gd name="connsiteX13" fmla="*/ 921572 w 1158240"/>
              <a:gd name="connsiteY13" fmla="*/ 592613 h 1485497"/>
              <a:gd name="connsiteX14" fmla="*/ 975360 w 1158240"/>
              <a:gd name="connsiteY14" fmla="*/ 581855 h 1485497"/>
              <a:gd name="connsiteX15" fmla="*/ 1061421 w 1158240"/>
              <a:gd name="connsiteY15" fmla="*/ 592613 h 1485497"/>
              <a:gd name="connsiteX16" fmla="*/ 1072179 w 1158240"/>
              <a:gd name="connsiteY16" fmla="*/ 646401 h 1485497"/>
              <a:gd name="connsiteX17" fmla="*/ 1104452 w 1158240"/>
              <a:gd name="connsiteY17" fmla="*/ 743220 h 1485497"/>
              <a:gd name="connsiteX18" fmla="*/ 1125967 w 1158240"/>
              <a:gd name="connsiteY18" fmla="*/ 807765 h 1485497"/>
              <a:gd name="connsiteX19" fmla="*/ 1147482 w 1158240"/>
              <a:gd name="connsiteY19" fmla="*/ 829281 h 1485497"/>
              <a:gd name="connsiteX20" fmla="*/ 1158240 w 1158240"/>
              <a:gd name="connsiteY20" fmla="*/ 861554 h 1485497"/>
              <a:gd name="connsiteX21" fmla="*/ 1147482 w 1158240"/>
              <a:gd name="connsiteY21" fmla="*/ 893827 h 1485497"/>
              <a:gd name="connsiteX22" fmla="*/ 1007633 w 1158240"/>
              <a:gd name="connsiteY22" fmla="*/ 926100 h 1485497"/>
              <a:gd name="connsiteX23" fmla="*/ 975360 w 1158240"/>
              <a:gd name="connsiteY23" fmla="*/ 936857 h 1485497"/>
              <a:gd name="connsiteX24" fmla="*/ 932329 w 1158240"/>
              <a:gd name="connsiteY24" fmla="*/ 990645 h 1485497"/>
              <a:gd name="connsiteX25" fmla="*/ 910814 w 1158240"/>
              <a:gd name="connsiteY25" fmla="*/ 1012161 h 1485497"/>
              <a:gd name="connsiteX26" fmla="*/ 857026 w 1158240"/>
              <a:gd name="connsiteY26" fmla="*/ 1108980 h 1485497"/>
              <a:gd name="connsiteX27" fmla="*/ 832541 w 1158240"/>
              <a:gd name="connsiteY27" fmla="*/ 1141381 h 1485497"/>
              <a:gd name="connsiteX28" fmla="*/ 806079 w 1158240"/>
              <a:gd name="connsiteY28" fmla="*/ 1162768 h 1485497"/>
              <a:gd name="connsiteX29" fmla="*/ 781722 w 1158240"/>
              <a:gd name="connsiteY29" fmla="*/ 1173525 h 1485497"/>
              <a:gd name="connsiteX30" fmla="*/ 705941 w 1158240"/>
              <a:gd name="connsiteY30" fmla="*/ 1169264 h 1485497"/>
              <a:gd name="connsiteX31" fmla="*/ 660454 w 1158240"/>
              <a:gd name="connsiteY31" fmla="*/ 1156830 h 1485497"/>
              <a:gd name="connsiteX32" fmla="*/ 634246 w 1158240"/>
              <a:gd name="connsiteY32" fmla="*/ 1183387 h 1485497"/>
              <a:gd name="connsiteX33" fmla="*/ 606666 w 1158240"/>
              <a:gd name="connsiteY33" fmla="*/ 1268109 h 1485497"/>
              <a:gd name="connsiteX34" fmla="*/ 635493 w 1158240"/>
              <a:gd name="connsiteY34" fmla="*/ 1415177 h 1485497"/>
              <a:gd name="connsiteX35" fmla="*/ 502023 w 1158240"/>
              <a:gd name="connsiteY35" fmla="*/ 1463982 h 1485497"/>
              <a:gd name="connsiteX36" fmla="*/ 437477 w 1158240"/>
              <a:gd name="connsiteY36" fmla="*/ 1485497 h 1485497"/>
              <a:gd name="connsiteX37" fmla="*/ 351416 w 1158240"/>
              <a:gd name="connsiteY37" fmla="*/ 1474740 h 1485497"/>
              <a:gd name="connsiteX38" fmla="*/ 329901 w 1158240"/>
              <a:gd name="connsiteY38" fmla="*/ 1453224 h 1485497"/>
              <a:gd name="connsiteX39" fmla="*/ 308386 w 1158240"/>
              <a:gd name="connsiteY39" fmla="*/ 1367163 h 1485497"/>
              <a:gd name="connsiteX40" fmla="*/ 286870 w 1158240"/>
              <a:gd name="connsiteY40" fmla="*/ 1119737 h 1485497"/>
              <a:gd name="connsiteX41" fmla="*/ 265355 w 1158240"/>
              <a:gd name="connsiteY41" fmla="*/ 1044434 h 1485497"/>
              <a:gd name="connsiteX42" fmla="*/ 254597 w 1158240"/>
              <a:gd name="connsiteY42" fmla="*/ 1012161 h 1485497"/>
              <a:gd name="connsiteX43" fmla="*/ 243840 w 1158240"/>
              <a:gd name="connsiteY43" fmla="*/ 947615 h 1485497"/>
              <a:gd name="connsiteX44" fmla="*/ 160492 w 1158240"/>
              <a:gd name="connsiteY44" fmla="*/ 945030 h 1485497"/>
              <a:gd name="connsiteX45" fmla="*/ 7172 w 1158240"/>
              <a:gd name="connsiteY45" fmla="*/ 904584 h 1485497"/>
              <a:gd name="connsiteX46" fmla="*/ 15344 w 1158240"/>
              <a:gd name="connsiteY46" fmla="*/ 877131 h 1485497"/>
              <a:gd name="connsiteX47" fmla="*/ 7172 w 1158240"/>
              <a:gd name="connsiteY47" fmla="*/ 807765 h 1485497"/>
              <a:gd name="connsiteX48" fmla="*/ 28687 w 1158240"/>
              <a:gd name="connsiteY48" fmla="*/ 732462 h 1485497"/>
              <a:gd name="connsiteX49" fmla="*/ 60960 w 1158240"/>
              <a:gd name="connsiteY49" fmla="*/ 710947 h 1485497"/>
              <a:gd name="connsiteX50" fmla="*/ 136263 w 1158240"/>
              <a:gd name="connsiteY50" fmla="*/ 678674 h 1485497"/>
              <a:gd name="connsiteX51" fmla="*/ 222324 w 1158240"/>
              <a:gd name="connsiteY51" fmla="*/ 657158 h 1485497"/>
              <a:gd name="connsiteX52" fmla="*/ 265355 w 1158240"/>
              <a:gd name="connsiteY52" fmla="*/ 603370 h 1485497"/>
              <a:gd name="connsiteX53" fmla="*/ 286870 w 1158240"/>
              <a:gd name="connsiteY53" fmla="*/ 538824 h 1485497"/>
              <a:gd name="connsiteX54" fmla="*/ 276113 w 1158240"/>
              <a:gd name="connsiteY54" fmla="*/ 409733 h 1485497"/>
              <a:gd name="connsiteX55" fmla="*/ 265355 w 1158240"/>
              <a:gd name="connsiteY55" fmla="*/ 366702 h 1485497"/>
              <a:gd name="connsiteX56" fmla="*/ 276113 w 1158240"/>
              <a:gd name="connsiteY56" fmla="*/ 173064 h 1485497"/>
              <a:gd name="connsiteX57" fmla="*/ 308386 w 1158240"/>
              <a:gd name="connsiteY57" fmla="*/ 76245 h 1485497"/>
              <a:gd name="connsiteX58" fmla="*/ 319143 w 1158240"/>
              <a:gd name="connsiteY58" fmla="*/ 43973 h 1485497"/>
              <a:gd name="connsiteX59" fmla="*/ 329901 w 1158240"/>
              <a:gd name="connsiteY59" fmla="*/ 22457 h 1485497"/>
              <a:gd name="connsiteX0" fmla="*/ 329901 w 1158240"/>
              <a:gd name="connsiteY0" fmla="*/ 22457 h 1485497"/>
              <a:gd name="connsiteX1" fmla="*/ 329901 w 1158240"/>
              <a:gd name="connsiteY1" fmla="*/ 22457 h 1485497"/>
              <a:gd name="connsiteX2" fmla="*/ 426720 w 1158240"/>
              <a:gd name="connsiteY2" fmla="*/ 942 h 1485497"/>
              <a:gd name="connsiteX3" fmla="*/ 458993 w 1158240"/>
              <a:gd name="connsiteY3" fmla="*/ 11700 h 1485497"/>
              <a:gd name="connsiteX4" fmla="*/ 523539 w 1158240"/>
              <a:gd name="connsiteY4" fmla="*/ 65488 h 1485497"/>
              <a:gd name="connsiteX5" fmla="*/ 598842 w 1158240"/>
              <a:gd name="connsiteY5" fmla="*/ 108518 h 1485497"/>
              <a:gd name="connsiteX6" fmla="*/ 631115 w 1158240"/>
              <a:gd name="connsiteY6" fmla="*/ 130034 h 1485497"/>
              <a:gd name="connsiteX7" fmla="*/ 652630 w 1158240"/>
              <a:gd name="connsiteY7" fmla="*/ 194580 h 1485497"/>
              <a:gd name="connsiteX8" fmla="*/ 684903 w 1158240"/>
              <a:gd name="connsiteY8" fmla="*/ 463521 h 1485497"/>
              <a:gd name="connsiteX9" fmla="*/ 717176 w 1158240"/>
              <a:gd name="connsiteY9" fmla="*/ 560340 h 1485497"/>
              <a:gd name="connsiteX10" fmla="*/ 727934 w 1158240"/>
              <a:gd name="connsiteY10" fmla="*/ 592613 h 1485497"/>
              <a:gd name="connsiteX11" fmla="*/ 781245 w 1158240"/>
              <a:gd name="connsiteY11" fmla="*/ 617958 h 1485497"/>
              <a:gd name="connsiteX12" fmla="*/ 900056 w 1158240"/>
              <a:gd name="connsiteY12" fmla="*/ 614128 h 1485497"/>
              <a:gd name="connsiteX13" fmla="*/ 921572 w 1158240"/>
              <a:gd name="connsiteY13" fmla="*/ 592613 h 1485497"/>
              <a:gd name="connsiteX14" fmla="*/ 975360 w 1158240"/>
              <a:gd name="connsiteY14" fmla="*/ 581855 h 1485497"/>
              <a:gd name="connsiteX15" fmla="*/ 1061421 w 1158240"/>
              <a:gd name="connsiteY15" fmla="*/ 592613 h 1485497"/>
              <a:gd name="connsiteX16" fmla="*/ 1072179 w 1158240"/>
              <a:gd name="connsiteY16" fmla="*/ 646401 h 1485497"/>
              <a:gd name="connsiteX17" fmla="*/ 1104452 w 1158240"/>
              <a:gd name="connsiteY17" fmla="*/ 743220 h 1485497"/>
              <a:gd name="connsiteX18" fmla="*/ 1125967 w 1158240"/>
              <a:gd name="connsiteY18" fmla="*/ 807765 h 1485497"/>
              <a:gd name="connsiteX19" fmla="*/ 1147482 w 1158240"/>
              <a:gd name="connsiteY19" fmla="*/ 829281 h 1485497"/>
              <a:gd name="connsiteX20" fmla="*/ 1158240 w 1158240"/>
              <a:gd name="connsiteY20" fmla="*/ 861554 h 1485497"/>
              <a:gd name="connsiteX21" fmla="*/ 1147482 w 1158240"/>
              <a:gd name="connsiteY21" fmla="*/ 893827 h 1485497"/>
              <a:gd name="connsiteX22" fmla="*/ 1007633 w 1158240"/>
              <a:gd name="connsiteY22" fmla="*/ 926100 h 1485497"/>
              <a:gd name="connsiteX23" fmla="*/ 975360 w 1158240"/>
              <a:gd name="connsiteY23" fmla="*/ 936857 h 1485497"/>
              <a:gd name="connsiteX24" fmla="*/ 932329 w 1158240"/>
              <a:gd name="connsiteY24" fmla="*/ 990645 h 1485497"/>
              <a:gd name="connsiteX25" fmla="*/ 910814 w 1158240"/>
              <a:gd name="connsiteY25" fmla="*/ 1012161 h 1485497"/>
              <a:gd name="connsiteX26" fmla="*/ 857026 w 1158240"/>
              <a:gd name="connsiteY26" fmla="*/ 1108980 h 1485497"/>
              <a:gd name="connsiteX27" fmla="*/ 832541 w 1158240"/>
              <a:gd name="connsiteY27" fmla="*/ 1141381 h 1485497"/>
              <a:gd name="connsiteX28" fmla="*/ 806079 w 1158240"/>
              <a:gd name="connsiteY28" fmla="*/ 1162768 h 1485497"/>
              <a:gd name="connsiteX29" fmla="*/ 781722 w 1158240"/>
              <a:gd name="connsiteY29" fmla="*/ 1173525 h 1485497"/>
              <a:gd name="connsiteX30" fmla="*/ 705941 w 1158240"/>
              <a:gd name="connsiteY30" fmla="*/ 1169264 h 1485497"/>
              <a:gd name="connsiteX31" fmla="*/ 660454 w 1158240"/>
              <a:gd name="connsiteY31" fmla="*/ 1156830 h 1485497"/>
              <a:gd name="connsiteX32" fmla="*/ 634246 w 1158240"/>
              <a:gd name="connsiteY32" fmla="*/ 1183387 h 1485497"/>
              <a:gd name="connsiteX33" fmla="*/ 606666 w 1158240"/>
              <a:gd name="connsiteY33" fmla="*/ 1268109 h 1485497"/>
              <a:gd name="connsiteX34" fmla="*/ 635493 w 1158240"/>
              <a:gd name="connsiteY34" fmla="*/ 1415177 h 1485497"/>
              <a:gd name="connsiteX35" fmla="*/ 502023 w 1158240"/>
              <a:gd name="connsiteY35" fmla="*/ 1463982 h 1485497"/>
              <a:gd name="connsiteX36" fmla="*/ 437477 w 1158240"/>
              <a:gd name="connsiteY36" fmla="*/ 1485497 h 1485497"/>
              <a:gd name="connsiteX37" fmla="*/ 351416 w 1158240"/>
              <a:gd name="connsiteY37" fmla="*/ 1474740 h 1485497"/>
              <a:gd name="connsiteX38" fmla="*/ 329901 w 1158240"/>
              <a:gd name="connsiteY38" fmla="*/ 1453224 h 1485497"/>
              <a:gd name="connsiteX39" fmla="*/ 308386 w 1158240"/>
              <a:gd name="connsiteY39" fmla="*/ 1367163 h 1485497"/>
              <a:gd name="connsiteX40" fmla="*/ 286870 w 1158240"/>
              <a:gd name="connsiteY40" fmla="*/ 1119737 h 1485497"/>
              <a:gd name="connsiteX41" fmla="*/ 265355 w 1158240"/>
              <a:gd name="connsiteY41" fmla="*/ 1044434 h 1485497"/>
              <a:gd name="connsiteX42" fmla="*/ 254597 w 1158240"/>
              <a:gd name="connsiteY42" fmla="*/ 1012161 h 1485497"/>
              <a:gd name="connsiteX43" fmla="*/ 243840 w 1158240"/>
              <a:gd name="connsiteY43" fmla="*/ 947615 h 1485497"/>
              <a:gd name="connsiteX44" fmla="*/ 160492 w 1158240"/>
              <a:gd name="connsiteY44" fmla="*/ 945030 h 1485497"/>
              <a:gd name="connsiteX45" fmla="*/ 61704 w 1158240"/>
              <a:gd name="connsiteY45" fmla="*/ 916914 h 1485497"/>
              <a:gd name="connsiteX46" fmla="*/ 7172 w 1158240"/>
              <a:gd name="connsiteY46" fmla="*/ 904584 h 1485497"/>
              <a:gd name="connsiteX47" fmla="*/ 15344 w 1158240"/>
              <a:gd name="connsiteY47" fmla="*/ 877131 h 1485497"/>
              <a:gd name="connsiteX48" fmla="*/ 7172 w 1158240"/>
              <a:gd name="connsiteY48" fmla="*/ 807765 h 1485497"/>
              <a:gd name="connsiteX49" fmla="*/ 28687 w 1158240"/>
              <a:gd name="connsiteY49" fmla="*/ 732462 h 1485497"/>
              <a:gd name="connsiteX50" fmla="*/ 60960 w 1158240"/>
              <a:gd name="connsiteY50" fmla="*/ 710947 h 1485497"/>
              <a:gd name="connsiteX51" fmla="*/ 136263 w 1158240"/>
              <a:gd name="connsiteY51" fmla="*/ 678674 h 1485497"/>
              <a:gd name="connsiteX52" fmla="*/ 222324 w 1158240"/>
              <a:gd name="connsiteY52" fmla="*/ 657158 h 1485497"/>
              <a:gd name="connsiteX53" fmla="*/ 265355 w 1158240"/>
              <a:gd name="connsiteY53" fmla="*/ 603370 h 1485497"/>
              <a:gd name="connsiteX54" fmla="*/ 286870 w 1158240"/>
              <a:gd name="connsiteY54" fmla="*/ 538824 h 1485497"/>
              <a:gd name="connsiteX55" fmla="*/ 276113 w 1158240"/>
              <a:gd name="connsiteY55" fmla="*/ 409733 h 1485497"/>
              <a:gd name="connsiteX56" fmla="*/ 265355 w 1158240"/>
              <a:gd name="connsiteY56" fmla="*/ 366702 h 1485497"/>
              <a:gd name="connsiteX57" fmla="*/ 276113 w 1158240"/>
              <a:gd name="connsiteY57" fmla="*/ 173064 h 1485497"/>
              <a:gd name="connsiteX58" fmla="*/ 308386 w 1158240"/>
              <a:gd name="connsiteY58" fmla="*/ 76245 h 1485497"/>
              <a:gd name="connsiteX59" fmla="*/ 319143 w 1158240"/>
              <a:gd name="connsiteY59" fmla="*/ 43973 h 1485497"/>
              <a:gd name="connsiteX60" fmla="*/ 329901 w 1158240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81447 w 1154784"/>
              <a:gd name="connsiteY8" fmla="*/ 463521 h 1485497"/>
              <a:gd name="connsiteX9" fmla="*/ 713720 w 1154784"/>
              <a:gd name="connsiteY9" fmla="*/ 560340 h 1485497"/>
              <a:gd name="connsiteX10" fmla="*/ 724478 w 1154784"/>
              <a:gd name="connsiteY10" fmla="*/ 592613 h 1485497"/>
              <a:gd name="connsiteX11" fmla="*/ 777789 w 1154784"/>
              <a:gd name="connsiteY11" fmla="*/ 617958 h 1485497"/>
              <a:gd name="connsiteX12" fmla="*/ 896600 w 1154784"/>
              <a:gd name="connsiteY12" fmla="*/ 614128 h 1485497"/>
              <a:gd name="connsiteX13" fmla="*/ 918116 w 1154784"/>
              <a:gd name="connsiteY13" fmla="*/ 592613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81447 w 1154784"/>
              <a:gd name="connsiteY8" fmla="*/ 463521 h 1485497"/>
              <a:gd name="connsiteX9" fmla="*/ 713720 w 1154784"/>
              <a:gd name="connsiteY9" fmla="*/ 560340 h 1485497"/>
              <a:gd name="connsiteX10" fmla="*/ 724478 w 1154784"/>
              <a:gd name="connsiteY10" fmla="*/ 592613 h 1485497"/>
              <a:gd name="connsiteX11" fmla="*/ 777789 w 1154784"/>
              <a:gd name="connsiteY11" fmla="*/ 617958 h 1485497"/>
              <a:gd name="connsiteX12" fmla="*/ 863943 w 1154784"/>
              <a:gd name="connsiteY12" fmla="*/ 601263 h 1485497"/>
              <a:gd name="connsiteX13" fmla="*/ 918116 w 1154784"/>
              <a:gd name="connsiteY13" fmla="*/ 592613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81447 w 1154784"/>
              <a:gd name="connsiteY8" fmla="*/ 463521 h 1485497"/>
              <a:gd name="connsiteX9" fmla="*/ 713720 w 1154784"/>
              <a:gd name="connsiteY9" fmla="*/ 560340 h 1485497"/>
              <a:gd name="connsiteX10" fmla="*/ 689842 w 1154784"/>
              <a:gd name="connsiteY10" fmla="*/ 639125 h 1485497"/>
              <a:gd name="connsiteX11" fmla="*/ 777789 w 1154784"/>
              <a:gd name="connsiteY11" fmla="*/ 617958 h 1485497"/>
              <a:gd name="connsiteX12" fmla="*/ 863943 w 1154784"/>
              <a:gd name="connsiteY12" fmla="*/ 601263 h 1485497"/>
              <a:gd name="connsiteX13" fmla="*/ 918116 w 1154784"/>
              <a:gd name="connsiteY13" fmla="*/ 592613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81447 w 1154784"/>
              <a:gd name="connsiteY8" fmla="*/ 463521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77789 w 1154784"/>
              <a:gd name="connsiteY11" fmla="*/ 617958 h 1485497"/>
              <a:gd name="connsiteX12" fmla="*/ 863943 w 1154784"/>
              <a:gd name="connsiteY12" fmla="*/ 601263 h 1485497"/>
              <a:gd name="connsiteX13" fmla="*/ 918116 w 1154784"/>
              <a:gd name="connsiteY13" fmla="*/ 592613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77789 w 1154784"/>
              <a:gd name="connsiteY11" fmla="*/ 617958 h 1485497"/>
              <a:gd name="connsiteX12" fmla="*/ 863943 w 1154784"/>
              <a:gd name="connsiteY12" fmla="*/ 601263 h 1485497"/>
              <a:gd name="connsiteX13" fmla="*/ 918116 w 1154784"/>
              <a:gd name="connsiteY13" fmla="*/ 592613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67893 w 1154784"/>
              <a:gd name="connsiteY11" fmla="*/ 652594 h 1485497"/>
              <a:gd name="connsiteX12" fmla="*/ 863943 w 1154784"/>
              <a:gd name="connsiteY12" fmla="*/ 601263 h 1485497"/>
              <a:gd name="connsiteX13" fmla="*/ 918116 w 1154784"/>
              <a:gd name="connsiteY13" fmla="*/ 592613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67893 w 1154784"/>
              <a:gd name="connsiteY11" fmla="*/ 652594 h 1485497"/>
              <a:gd name="connsiteX12" fmla="*/ 866912 w 1154784"/>
              <a:gd name="connsiteY12" fmla="*/ 618086 h 1485497"/>
              <a:gd name="connsiteX13" fmla="*/ 918116 w 1154784"/>
              <a:gd name="connsiteY13" fmla="*/ 592613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67893 w 1154784"/>
              <a:gd name="connsiteY11" fmla="*/ 652594 h 1485497"/>
              <a:gd name="connsiteX12" fmla="*/ 866912 w 1154784"/>
              <a:gd name="connsiteY12" fmla="*/ 618086 h 1485497"/>
              <a:gd name="connsiteX13" fmla="*/ 898324 w 1154784"/>
              <a:gd name="connsiteY13" fmla="*/ 585686 h 1485497"/>
              <a:gd name="connsiteX14" fmla="*/ 971904 w 1154784"/>
              <a:gd name="connsiteY14" fmla="*/ 581855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67893 w 1154784"/>
              <a:gd name="connsiteY11" fmla="*/ 652594 h 1485497"/>
              <a:gd name="connsiteX12" fmla="*/ 866912 w 1154784"/>
              <a:gd name="connsiteY12" fmla="*/ 618086 h 1485497"/>
              <a:gd name="connsiteX13" fmla="*/ 898324 w 1154784"/>
              <a:gd name="connsiteY13" fmla="*/ 585686 h 1485497"/>
              <a:gd name="connsiteX14" fmla="*/ 993675 w 1154784"/>
              <a:gd name="connsiteY14" fmla="*/ 568990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67893 w 1154784"/>
              <a:gd name="connsiteY11" fmla="*/ 652594 h 1485497"/>
              <a:gd name="connsiteX12" fmla="*/ 866912 w 1154784"/>
              <a:gd name="connsiteY12" fmla="*/ 618086 h 1485497"/>
              <a:gd name="connsiteX13" fmla="*/ 930981 w 1154784"/>
              <a:gd name="connsiteY13" fmla="*/ 637146 h 1485497"/>
              <a:gd name="connsiteX14" fmla="*/ 993675 w 1154784"/>
              <a:gd name="connsiteY14" fmla="*/ 568990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67893 w 1154784"/>
              <a:gd name="connsiteY11" fmla="*/ 652594 h 1485497"/>
              <a:gd name="connsiteX12" fmla="*/ 866912 w 1154784"/>
              <a:gd name="connsiteY12" fmla="*/ 618086 h 1485497"/>
              <a:gd name="connsiteX13" fmla="*/ 905251 w 1154784"/>
              <a:gd name="connsiteY13" fmla="*/ 618343 h 1485497"/>
              <a:gd name="connsiteX14" fmla="*/ 993675 w 1154784"/>
              <a:gd name="connsiteY14" fmla="*/ 568990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  <a:gd name="connsiteX0" fmla="*/ 326445 w 1154784"/>
              <a:gd name="connsiteY0" fmla="*/ 22457 h 1485497"/>
              <a:gd name="connsiteX1" fmla="*/ 326445 w 1154784"/>
              <a:gd name="connsiteY1" fmla="*/ 22457 h 1485497"/>
              <a:gd name="connsiteX2" fmla="*/ 423264 w 1154784"/>
              <a:gd name="connsiteY2" fmla="*/ 942 h 1485497"/>
              <a:gd name="connsiteX3" fmla="*/ 455537 w 1154784"/>
              <a:gd name="connsiteY3" fmla="*/ 11700 h 1485497"/>
              <a:gd name="connsiteX4" fmla="*/ 520083 w 1154784"/>
              <a:gd name="connsiteY4" fmla="*/ 65488 h 1485497"/>
              <a:gd name="connsiteX5" fmla="*/ 595386 w 1154784"/>
              <a:gd name="connsiteY5" fmla="*/ 108518 h 1485497"/>
              <a:gd name="connsiteX6" fmla="*/ 627659 w 1154784"/>
              <a:gd name="connsiteY6" fmla="*/ 130034 h 1485497"/>
              <a:gd name="connsiteX7" fmla="*/ 649174 w 1154784"/>
              <a:gd name="connsiteY7" fmla="*/ 194580 h 1485497"/>
              <a:gd name="connsiteX8" fmla="*/ 663634 w 1154784"/>
              <a:gd name="connsiteY8" fmla="*/ 454615 h 1485497"/>
              <a:gd name="connsiteX9" fmla="*/ 661271 w 1154784"/>
              <a:gd name="connsiteY9" fmla="*/ 570236 h 1485497"/>
              <a:gd name="connsiteX10" fmla="*/ 689842 w 1154784"/>
              <a:gd name="connsiteY10" fmla="*/ 639125 h 1485497"/>
              <a:gd name="connsiteX11" fmla="*/ 767893 w 1154784"/>
              <a:gd name="connsiteY11" fmla="*/ 652594 h 1485497"/>
              <a:gd name="connsiteX12" fmla="*/ 866912 w 1154784"/>
              <a:gd name="connsiteY12" fmla="*/ 618086 h 1485497"/>
              <a:gd name="connsiteX13" fmla="*/ 949783 w 1154784"/>
              <a:gd name="connsiteY13" fmla="*/ 593603 h 1485497"/>
              <a:gd name="connsiteX14" fmla="*/ 993675 w 1154784"/>
              <a:gd name="connsiteY14" fmla="*/ 568990 h 1485497"/>
              <a:gd name="connsiteX15" fmla="*/ 1057965 w 1154784"/>
              <a:gd name="connsiteY15" fmla="*/ 592613 h 1485497"/>
              <a:gd name="connsiteX16" fmla="*/ 1068723 w 1154784"/>
              <a:gd name="connsiteY16" fmla="*/ 646401 h 1485497"/>
              <a:gd name="connsiteX17" fmla="*/ 1100996 w 1154784"/>
              <a:gd name="connsiteY17" fmla="*/ 743220 h 1485497"/>
              <a:gd name="connsiteX18" fmla="*/ 1122511 w 1154784"/>
              <a:gd name="connsiteY18" fmla="*/ 807765 h 1485497"/>
              <a:gd name="connsiteX19" fmla="*/ 1144026 w 1154784"/>
              <a:gd name="connsiteY19" fmla="*/ 829281 h 1485497"/>
              <a:gd name="connsiteX20" fmla="*/ 1154784 w 1154784"/>
              <a:gd name="connsiteY20" fmla="*/ 861554 h 1485497"/>
              <a:gd name="connsiteX21" fmla="*/ 1144026 w 1154784"/>
              <a:gd name="connsiteY21" fmla="*/ 893827 h 1485497"/>
              <a:gd name="connsiteX22" fmla="*/ 1004177 w 1154784"/>
              <a:gd name="connsiteY22" fmla="*/ 926100 h 1485497"/>
              <a:gd name="connsiteX23" fmla="*/ 971904 w 1154784"/>
              <a:gd name="connsiteY23" fmla="*/ 936857 h 1485497"/>
              <a:gd name="connsiteX24" fmla="*/ 928873 w 1154784"/>
              <a:gd name="connsiteY24" fmla="*/ 990645 h 1485497"/>
              <a:gd name="connsiteX25" fmla="*/ 907358 w 1154784"/>
              <a:gd name="connsiteY25" fmla="*/ 1012161 h 1485497"/>
              <a:gd name="connsiteX26" fmla="*/ 853570 w 1154784"/>
              <a:gd name="connsiteY26" fmla="*/ 1108980 h 1485497"/>
              <a:gd name="connsiteX27" fmla="*/ 829085 w 1154784"/>
              <a:gd name="connsiteY27" fmla="*/ 1141381 h 1485497"/>
              <a:gd name="connsiteX28" fmla="*/ 802623 w 1154784"/>
              <a:gd name="connsiteY28" fmla="*/ 1162768 h 1485497"/>
              <a:gd name="connsiteX29" fmla="*/ 778266 w 1154784"/>
              <a:gd name="connsiteY29" fmla="*/ 1173525 h 1485497"/>
              <a:gd name="connsiteX30" fmla="*/ 702485 w 1154784"/>
              <a:gd name="connsiteY30" fmla="*/ 1169264 h 1485497"/>
              <a:gd name="connsiteX31" fmla="*/ 656998 w 1154784"/>
              <a:gd name="connsiteY31" fmla="*/ 1156830 h 1485497"/>
              <a:gd name="connsiteX32" fmla="*/ 630790 w 1154784"/>
              <a:gd name="connsiteY32" fmla="*/ 1183387 h 1485497"/>
              <a:gd name="connsiteX33" fmla="*/ 603210 w 1154784"/>
              <a:gd name="connsiteY33" fmla="*/ 1268109 h 1485497"/>
              <a:gd name="connsiteX34" fmla="*/ 632037 w 1154784"/>
              <a:gd name="connsiteY34" fmla="*/ 1415177 h 1485497"/>
              <a:gd name="connsiteX35" fmla="*/ 498567 w 1154784"/>
              <a:gd name="connsiteY35" fmla="*/ 1463982 h 1485497"/>
              <a:gd name="connsiteX36" fmla="*/ 434021 w 1154784"/>
              <a:gd name="connsiteY36" fmla="*/ 1485497 h 1485497"/>
              <a:gd name="connsiteX37" fmla="*/ 347960 w 1154784"/>
              <a:gd name="connsiteY37" fmla="*/ 1474740 h 1485497"/>
              <a:gd name="connsiteX38" fmla="*/ 326445 w 1154784"/>
              <a:gd name="connsiteY38" fmla="*/ 1453224 h 1485497"/>
              <a:gd name="connsiteX39" fmla="*/ 304930 w 1154784"/>
              <a:gd name="connsiteY39" fmla="*/ 1367163 h 1485497"/>
              <a:gd name="connsiteX40" fmla="*/ 283414 w 1154784"/>
              <a:gd name="connsiteY40" fmla="*/ 1119737 h 1485497"/>
              <a:gd name="connsiteX41" fmla="*/ 261899 w 1154784"/>
              <a:gd name="connsiteY41" fmla="*/ 1044434 h 1485497"/>
              <a:gd name="connsiteX42" fmla="*/ 251141 w 1154784"/>
              <a:gd name="connsiteY42" fmla="*/ 1012161 h 1485497"/>
              <a:gd name="connsiteX43" fmla="*/ 240384 w 1154784"/>
              <a:gd name="connsiteY43" fmla="*/ 947615 h 1485497"/>
              <a:gd name="connsiteX44" fmla="*/ 157036 w 1154784"/>
              <a:gd name="connsiteY44" fmla="*/ 945030 h 1485497"/>
              <a:gd name="connsiteX45" fmla="*/ 58248 w 1154784"/>
              <a:gd name="connsiteY45" fmla="*/ 916914 h 1485497"/>
              <a:gd name="connsiteX46" fmla="*/ 43300 w 1154784"/>
              <a:gd name="connsiteY46" fmla="*/ 919428 h 1485497"/>
              <a:gd name="connsiteX47" fmla="*/ 11888 w 1154784"/>
              <a:gd name="connsiteY47" fmla="*/ 877131 h 1485497"/>
              <a:gd name="connsiteX48" fmla="*/ 3716 w 1154784"/>
              <a:gd name="connsiteY48" fmla="*/ 807765 h 1485497"/>
              <a:gd name="connsiteX49" fmla="*/ 25231 w 1154784"/>
              <a:gd name="connsiteY49" fmla="*/ 732462 h 1485497"/>
              <a:gd name="connsiteX50" fmla="*/ 57504 w 1154784"/>
              <a:gd name="connsiteY50" fmla="*/ 710947 h 1485497"/>
              <a:gd name="connsiteX51" fmla="*/ 132807 w 1154784"/>
              <a:gd name="connsiteY51" fmla="*/ 678674 h 1485497"/>
              <a:gd name="connsiteX52" fmla="*/ 218868 w 1154784"/>
              <a:gd name="connsiteY52" fmla="*/ 657158 h 1485497"/>
              <a:gd name="connsiteX53" fmla="*/ 261899 w 1154784"/>
              <a:gd name="connsiteY53" fmla="*/ 603370 h 1485497"/>
              <a:gd name="connsiteX54" fmla="*/ 283414 w 1154784"/>
              <a:gd name="connsiteY54" fmla="*/ 538824 h 1485497"/>
              <a:gd name="connsiteX55" fmla="*/ 272657 w 1154784"/>
              <a:gd name="connsiteY55" fmla="*/ 409733 h 1485497"/>
              <a:gd name="connsiteX56" fmla="*/ 261899 w 1154784"/>
              <a:gd name="connsiteY56" fmla="*/ 366702 h 1485497"/>
              <a:gd name="connsiteX57" fmla="*/ 272657 w 1154784"/>
              <a:gd name="connsiteY57" fmla="*/ 173064 h 1485497"/>
              <a:gd name="connsiteX58" fmla="*/ 304930 w 1154784"/>
              <a:gd name="connsiteY58" fmla="*/ 76245 h 1485497"/>
              <a:gd name="connsiteX59" fmla="*/ 315687 w 1154784"/>
              <a:gd name="connsiteY59" fmla="*/ 43973 h 1485497"/>
              <a:gd name="connsiteX60" fmla="*/ 326445 w 1154784"/>
              <a:gd name="connsiteY60" fmla="*/ 22457 h 1485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154784" h="1485497">
                <a:moveTo>
                  <a:pt x="326445" y="22457"/>
                </a:moveTo>
                <a:lnTo>
                  <a:pt x="326445" y="22457"/>
                </a:lnTo>
                <a:cubicBezTo>
                  <a:pt x="358718" y="15285"/>
                  <a:pt x="390318" y="3687"/>
                  <a:pt x="423264" y="942"/>
                </a:cubicBezTo>
                <a:cubicBezTo>
                  <a:pt x="434564" y="0"/>
                  <a:pt x="445395" y="6629"/>
                  <a:pt x="455537" y="11700"/>
                </a:cubicBezTo>
                <a:cubicBezTo>
                  <a:pt x="493580" y="30721"/>
                  <a:pt x="486774" y="36937"/>
                  <a:pt x="520083" y="65488"/>
                </a:cubicBezTo>
                <a:cubicBezTo>
                  <a:pt x="561528" y="101013"/>
                  <a:pt x="552843" y="94338"/>
                  <a:pt x="595386" y="108518"/>
                </a:cubicBezTo>
                <a:cubicBezTo>
                  <a:pt x="606144" y="115690"/>
                  <a:pt x="620807" y="119070"/>
                  <a:pt x="627659" y="130034"/>
                </a:cubicBezTo>
                <a:cubicBezTo>
                  <a:pt x="639679" y="149266"/>
                  <a:pt x="649174" y="194580"/>
                  <a:pt x="649174" y="194580"/>
                </a:cubicBezTo>
                <a:cubicBezTo>
                  <a:pt x="654480" y="274171"/>
                  <a:pt x="636896" y="374402"/>
                  <a:pt x="663634" y="454615"/>
                </a:cubicBezTo>
                <a:cubicBezTo>
                  <a:pt x="662846" y="493155"/>
                  <a:pt x="662059" y="531696"/>
                  <a:pt x="661271" y="570236"/>
                </a:cubicBezTo>
                <a:cubicBezTo>
                  <a:pt x="664857" y="580994"/>
                  <a:pt x="672072" y="625399"/>
                  <a:pt x="689842" y="639125"/>
                </a:cubicBezTo>
                <a:cubicBezTo>
                  <a:pt x="707612" y="652851"/>
                  <a:pt x="750123" y="644146"/>
                  <a:pt x="767893" y="652594"/>
                </a:cubicBezTo>
                <a:cubicBezTo>
                  <a:pt x="821681" y="649008"/>
                  <a:pt x="813825" y="627454"/>
                  <a:pt x="866912" y="618086"/>
                </a:cubicBezTo>
                <a:cubicBezTo>
                  <a:pt x="876900" y="616323"/>
                  <a:pt x="940461" y="597598"/>
                  <a:pt x="949783" y="593603"/>
                </a:cubicBezTo>
                <a:cubicBezTo>
                  <a:pt x="966589" y="586400"/>
                  <a:pt x="975746" y="572576"/>
                  <a:pt x="993675" y="568990"/>
                </a:cubicBezTo>
                <a:cubicBezTo>
                  <a:pt x="1022362" y="572576"/>
                  <a:pt x="1033910" y="576576"/>
                  <a:pt x="1057965" y="592613"/>
                </a:cubicBezTo>
                <a:cubicBezTo>
                  <a:pt x="1073179" y="602755"/>
                  <a:pt x="1063912" y="628761"/>
                  <a:pt x="1068723" y="646401"/>
                </a:cubicBezTo>
                <a:cubicBezTo>
                  <a:pt x="1068731" y="646429"/>
                  <a:pt x="1095613" y="727070"/>
                  <a:pt x="1100996" y="743220"/>
                </a:cubicBezTo>
                <a:lnTo>
                  <a:pt x="1122511" y="807765"/>
                </a:lnTo>
                <a:lnTo>
                  <a:pt x="1144026" y="829281"/>
                </a:lnTo>
                <a:cubicBezTo>
                  <a:pt x="1147612" y="840039"/>
                  <a:pt x="1154784" y="850214"/>
                  <a:pt x="1154784" y="861554"/>
                </a:cubicBezTo>
                <a:cubicBezTo>
                  <a:pt x="1154784" y="872894"/>
                  <a:pt x="1153253" y="887236"/>
                  <a:pt x="1144026" y="893827"/>
                </a:cubicBezTo>
                <a:cubicBezTo>
                  <a:pt x="1114493" y="914921"/>
                  <a:pt x="1035891" y="921569"/>
                  <a:pt x="1004177" y="926100"/>
                </a:cubicBezTo>
                <a:cubicBezTo>
                  <a:pt x="993419" y="929686"/>
                  <a:pt x="981628" y="931023"/>
                  <a:pt x="971904" y="936857"/>
                </a:cubicBezTo>
                <a:cubicBezTo>
                  <a:pt x="951924" y="948845"/>
                  <a:pt x="942403" y="973732"/>
                  <a:pt x="928873" y="990645"/>
                </a:cubicBezTo>
                <a:cubicBezTo>
                  <a:pt x="922537" y="998565"/>
                  <a:pt x="914530" y="1004989"/>
                  <a:pt x="907358" y="1012161"/>
                </a:cubicBezTo>
                <a:cubicBezTo>
                  <a:pt x="893831" y="1052742"/>
                  <a:pt x="890558" y="1071994"/>
                  <a:pt x="853570" y="1108980"/>
                </a:cubicBezTo>
                <a:cubicBezTo>
                  <a:pt x="846398" y="1116152"/>
                  <a:pt x="835421" y="1133461"/>
                  <a:pt x="829085" y="1141381"/>
                </a:cubicBezTo>
                <a:cubicBezTo>
                  <a:pt x="821008" y="1151477"/>
                  <a:pt x="812719" y="1154691"/>
                  <a:pt x="802623" y="1162768"/>
                </a:cubicBezTo>
                <a:cubicBezTo>
                  <a:pt x="793768" y="1169852"/>
                  <a:pt x="789024" y="1169939"/>
                  <a:pt x="778266" y="1173525"/>
                </a:cubicBezTo>
                <a:cubicBezTo>
                  <a:pt x="763391" y="1171639"/>
                  <a:pt x="722696" y="1172046"/>
                  <a:pt x="702485" y="1169264"/>
                </a:cubicBezTo>
                <a:cubicBezTo>
                  <a:pt x="682274" y="1166482"/>
                  <a:pt x="670761" y="1151507"/>
                  <a:pt x="656998" y="1156830"/>
                </a:cubicBezTo>
                <a:cubicBezTo>
                  <a:pt x="622904" y="1207972"/>
                  <a:pt x="656393" y="1106578"/>
                  <a:pt x="630790" y="1183387"/>
                </a:cubicBezTo>
                <a:cubicBezTo>
                  <a:pt x="627204" y="1194145"/>
                  <a:pt x="603002" y="1229477"/>
                  <a:pt x="603210" y="1268109"/>
                </a:cubicBezTo>
                <a:cubicBezTo>
                  <a:pt x="603418" y="1306741"/>
                  <a:pt x="594719" y="1374071"/>
                  <a:pt x="632037" y="1415177"/>
                </a:cubicBezTo>
                <a:cubicBezTo>
                  <a:pt x="628451" y="1461793"/>
                  <a:pt x="518339" y="1421614"/>
                  <a:pt x="498567" y="1463982"/>
                </a:cubicBezTo>
                <a:cubicBezTo>
                  <a:pt x="488976" y="1484533"/>
                  <a:pt x="434021" y="1485497"/>
                  <a:pt x="434021" y="1485497"/>
                </a:cubicBezTo>
                <a:cubicBezTo>
                  <a:pt x="405334" y="1481911"/>
                  <a:pt x="375651" y="1483047"/>
                  <a:pt x="347960" y="1474740"/>
                </a:cubicBezTo>
                <a:cubicBezTo>
                  <a:pt x="338245" y="1471826"/>
                  <a:pt x="331663" y="1461921"/>
                  <a:pt x="326445" y="1453224"/>
                </a:cubicBezTo>
                <a:cubicBezTo>
                  <a:pt x="316520" y="1436682"/>
                  <a:pt x="307245" y="1378736"/>
                  <a:pt x="304930" y="1367163"/>
                </a:cubicBezTo>
                <a:cubicBezTo>
                  <a:pt x="297758" y="1284688"/>
                  <a:pt x="309592" y="1198276"/>
                  <a:pt x="283414" y="1119737"/>
                </a:cubicBezTo>
                <a:cubicBezTo>
                  <a:pt x="257616" y="1042337"/>
                  <a:pt x="288923" y="1139015"/>
                  <a:pt x="261899" y="1044434"/>
                </a:cubicBezTo>
                <a:cubicBezTo>
                  <a:pt x="258784" y="1033531"/>
                  <a:pt x="254727" y="1022919"/>
                  <a:pt x="251141" y="1012161"/>
                </a:cubicBezTo>
                <a:cubicBezTo>
                  <a:pt x="247555" y="990646"/>
                  <a:pt x="250139" y="967124"/>
                  <a:pt x="240384" y="947615"/>
                </a:cubicBezTo>
                <a:cubicBezTo>
                  <a:pt x="234139" y="935125"/>
                  <a:pt x="170471" y="946444"/>
                  <a:pt x="157036" y="945030"/>
                </a:cubicBezTo>
                <a:cubicBezTo>
                  <a:pt x="126020" y="939418"/>
                  <a:pt x="77204" y="921181"/>
                  <a:pt x="58248" y="916914"/>
                </a:cubicBezTo>
                <a:cubicBezTo>
                  <a:pt x="39292" y="912647"/>
                  <a:pt x="50367" y="925564"/>
                  <a:pt x="43300" y="919428"/>
                </a:cubicBezTo>
                <a:cubicBezTo>
                  <a:pt x="36128" y="912256"/>
                  <a:pt x="13555" y="887135"/>
                  <a:pt x="11888" y="877131"/>
                </a:cubicBezTo>
                <a:cubicBezTo>
                  <a:pt x="10118" y="866510"/>
                  <a:pt x="0" y="820770"/>
                  <a:pt x="3716" y="807765"/>
                </a:cubicBezTo>
                <a:cubicBezTo>
                  <a:pt x="4576" y="804755"/>
                  <a:pt x="19498" y="739628"/>
                  <a:pt x="25231" y="732462"/>
                </a:cubicBezTo>
                <a:cubicBezTo>
                  <a:pt x="33308" y="722366"/>
                  <a:pt x="46278" y="717362"/>
                  <a:pt x="57504" y="710947"/>
                </a:cubicBezTo>
                <a:cubicBezTo>
                  <a:pt x="84343" y="695610"/>
                  <a:pt x="103941" y="686547"/>
                  <a:pt x="132807" y="678674"/>
                </a:cubicBezTo>
                <a:cubicBezTo>
                  <a:pt x="161335" y="670894"/>
                  <a:pt x="218868" y="657158"/>
                  <a:pt x="218868" y="657158"/>
                </a:cubicBezTo>
                <a:cubicBezTo>
                  <a:pt x="236752" y="639275"/>
                  <a:pt x="251042" y="627799"/>
                  <a:pt x="261899" y="603370"/>
                </a:cubicBezTo>
                <a:cubicBezTo>
                  <a:pt x="271110" y="582646"/>
                  <a:pt x="283414" y="538824"/>
                  <a:pt x="283414" y="538824"/>
                </a:cubicBezTo>
                <a:cubicBezTo>
                  <a:pt x="279828" y="495794"/>
                  <a:pt x="278013" y="452579"/>
                  <a:pt x="272657" y="409733"/>
                </a:cubicBezTo>
                <a:cubicBezTo>
                  <a:pt x="270823" y="395062"/>
                  <a:pt x="261899" y="381487"/>
                  <a:pt x="261899" y="366702"/>
                </a:cubicBezTo>
                <a:cubicBezTo>
                  <a:pt x="261899" y="302056"/>
                  <a:pt x="264639" y="237210"/>
                  <a:pt x="272657" y="173064"/>
                </a:cubicBezTo>
                <a:cubicBezTo>
                  <a:pt x="272658" y="173057"/>
                  <a:pt x="299550" y="92385"/>
                  <a:pt x="304930" y="76245"/>
                </a:cubicBezTo>
                <a:cubicBezTo>
                  <a:pt x="308516" y="65488"/>
                  <a:pt x="307669" y="51991"/>
                  <a:pt x="315687" y="43973"/>
                </a:cubicBezTo>
                <a:cubicBezTo>
                  <a:pt x="339738" y="19922"/>
                  <a:pt x="324652" y="26043"/>
                  <a:pt x="326445" y="22457"/>
                </a:cubicBezTo>
                <a:close/>
              </a:path>
            </a:pathLst>
          </a:cu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>
            <a:spLocks noChangeAspect="1"/>
          </p:cNvSpPr>
          <p:nvPr/>
        </p:nvSpPr>
        <p:spPr>
          <a:xfrm>
            <a:off x="1727790" y="3579627"/>
            <a:ext cx="815102" cy="561399"/>
          </a:xfrm>
          <a:custGeom>
            <a:avLst/>
            <a:gdLst>
              <a:gd name="connsiteX0" fmla="*/ 258183 w 905669"/>
              <a:gd name="connsiteY0" fmla="*/ 23308 h 648557"/>
              <a:gd name="connsiteX1" fmla="*/ 322729 w 905669"/>
              <a:gd name="connsiteY1" fmla="*/ 44823 h 648557"/>
              <a:gd name="connsiteX2" fmla="*/ 398033 w 905669"/>
              <a:gd name="connsiteY2" fmla="*/ 66339 h 648557"/>
              <a:gd name="connsiteX3" fmla="*/ 462578 w 905669"/>
              <a:gd name="connsiteY3" fmla="*/ 77096 h 648557"/>
              <a:gd name="connsiteX4" fmla="*/ 634701 w 905669"/>
              <a:gd name="connsiteY4" fmla="*/ 66339 h 648557"/>
              <a:gd name="connsiteX5" fmla="*/ 666974 w 905669"/>
              <a:gd name="connsiteY5" fmla="*/ 55581 h 648557"/>
              <a:gd name="connsiteX6" fmla="*/ 806823 w 905669"/>
              <a:gd name="connsiteY6" fmla="*/ 66339 h 648557"/>
              <a:gd name="connsiteX7" fmla="*/ 828338 w 905669"/>
              <a:gd name="connsiteY7" fmla="*/ 98612 h 648557"/>
              <a:gd name="connsiteX8" fmla="*/ 849854 w 905669"/>
              <a:gd name="connsiteY8" fmla="*/ 120127 h 648557"/>
              <a:gd name="connsiteX9" fmla="*/ 871369 w 905669"/>
              <a:gd name="connsiteY9" fmla="*/ 184673 h 648557"/>
              <a:gd name="connsiteX10" fmla="*/ 882127 w 905669"/>
              <a:gd name="connsiteY10" fmla="*/ 216946 h 648557"/>
              <a:gd name="connsiteX11" fmla="*/ 882127 w 905669"/>
              <a:gd name="connsiteY11" fmla="*/ 550433 h 648557"/>
              <a:gd name="connsiteX12" fmla="*/ 839096 w 905669"/>
              <a:gd name="connsiteY12" fmla="*/ 561190 h 648557"/>
              <a:gd name="connsiteX13" fmla="*/ 677731 w 905669"/>
              <a:gd name="connsiteY13" fmla="*/ 582706 h 648557"/>
              <a:gd name="connsiteX14" fmla="*/ 623943 w 905669"/>
              <a:gd name="connsiteY14" fmla="*/ 593463 h 648557"/>
              <a:gd name="connsiteX15" fmla="*/ 559397 w 905669"/>
              <a:gd name="connsiteY15" fmla="*/ 614979 h 648557"/>
              <a:gd name="connsiteX16" fmla="*/ 537882 w 905669"/>
              <a:gd name="connsiteY16" fmla="*/ 647252 h 648557"/>
              <a:gd name="connsiteX17" fmla="*/ 387275 w 905669"/>
              <a:gd name="connsiteY17" fmla="*/ 625736 h 648557"/>
              <a:gd name="connsiteX18" fmla="*/ 322729 w 905669"/>
              <a:gd name="connsiteY18" fmla="*/ 582706 h 648557"/>
              <a:gd name="connsiteX19" fmla="*/ 258183 w 905669"/>
              <a:gd name="connsiteY19" fmla="*/ 561190 h 648557"/>
              <a:gd name="connsiteX20" fmla="*/ 32273 w 905669"/>
              <a:gd name="connsiteY20" fmla="*/ 561190 h 648557"/>
              <a:gd name="connsiteX21" fmla="*/ 10757 w 905669"/>
              <a:gd name="connsiteY21" fmla="*/ 539675 h 648557"/>
              <a:gd name="connsiteX22" fmla="*/ 0 w 905669"/>
              <a:gd name="connsiteY22" fmla="*/ 410583 h 648557"/>
              <a:gd name="connsiteX23" fmla="*/ 10757 w 905669"/>
              <a:gd name="connsiteY23" fmla="*/ 281492 h 648557"/>
              <a:gd name="connsiteX24" fmla="*/ 96818 w 905669"/>
              <a:gd name="connsiteY24" fmla="*/ 227703 h 648557"/>
              <a:gd name="connsiteX25" fmla="*/ 129091 w 905669"/>
              <a:gd name="connsiteY25" fmla="*/ 216946 h 648557"/>
              <a:gd name="connsiteX26" fmla="*/ 215153 w 905669"/>
              <a:gd name="connsiteY26" fmla="*/ 195430 h 648557"/>
              <a:gd name="connsiteX27" fmla="*/ 247426 w 905669"/>
              <a:gd name="connsiteY27" fmla="*/ 184673 h 648557"/>
              <a:gd name="connsiteX28" fmla="*/ 258183 w 905669"/>
              <a:gd name="connsiteY28" fmla="*/ 23308 h 648557"/>
              <a:gd name="connsiteX0" fmla="*/ 258183 w 905669"/>
              <a:gd name="connsiteY0" fmla="*/ 11953 h 637202"/>
              <a:gd name="connsiteX1" fmla="*/ 322729 w 905669"/>
              <a:gd name="connsiteY1" fmla="*/ 33468 h 637202"/>
              <a:gd name="connsiteX2" fmla="*/ 398033 w 905669"/>
              <a:gd name="connsiteY2" fmla="*/ 54984 h 637202"/>
              <a:gd name="connsiteX3" fmla="*/ 462578 w 905669"/>
              <a:gd name="connsiteY3" fmla="*/ 65741 h 637202"/>
              <a:gd name="connsiteX4" fmla="*/ 634701 w 905669"/>
              <a:gd name="connsiteY4" fmla="*/ 54984 h 637202"/>
              <a:gd name="connsiteX5" fmla="*/ 666974 w 905669"/>
              <a:gd name="connsiteY5" fmla="*/ 44226 h 637202"/>
              <a:gd name="connsiteX6" fmla="*/ 806823 w 905669"/>
              <a:gd name="connsiteY6" fmla="*/ 54984 h 637202"/>
              <a:gd name="connsiteX7" fmla="*/ 828338 w 905669"/>
              <a:gd name="connsiteY7" fmla="*/ 87257 h 637202"/>
              <a:gd name="connsiteX8" fmla="*/ 849854 w 905669"/>
              <a:gd name="connsiteY8" fmla="*/ 108772 h 637202"/>
              <a:gd name="connsiteX9" fmla="*/ 871369 w 905669"/>
              <a:gd name="connsiteY9" fmla="*/ 173318 h 637202"/>
              <a:gd name="connsiteX10" fmla="*/ 882127 w 905669"/>
              <a:gd name="connsiteY10" fmla="*/ 205591 h 637202"/>
              <a:gd name="connsiteX11" fmla="*/ 882127 w 905669"/>
              <a:gd name="connsiteY11" fmla="*/ 539078 h 637202"/>
              <a:gd name="connsiteX12" fmla="*/ 839096 w 905669"/>
              <a:gd name="connsiteY12" fmla="*/ 549835 h 637202"/>
              <a:gd name="connsiteX13" fmla="*/ 677731 w 905669"/>
              <a:gd name="connsiteY13" fmla="*/ 571351 h 637202"/>
              <a:gd name="connsiteX14" fmla="*/ 623943 w 905669"/>
              <a:gd name="connsiteY14" fmla="*/ 582108 h 637202"/>
              <a:gd name="connsiteX15" fmla="*/ 559397 w 905669"/>
              <a:gd name="connsiteY15" fmla="*/ 603624 h 637202"/>
              <a:gd name="connsiteX16" fmla="*/ 537882 w 905669"/>
              <a:gd name="connsiteY16" fmla="*/ 635897 h 637202"/>
              <a:gd name="connsiteX17" fmla="*/ 387275 w 905669"/>
              <a:gd name="connsiteY17" fmla="*/ 614381 h 637202"/>
              <a:gd name="connsiteX18" fmla="*/ 322729 w 905669"/>
              <a:gd name="connsiteY18" fmla="*/ 571351 h 637202"/>
              <a:gd name="connsiteX19" fmla="*/ 258183 w 905669"/>
              <a:gd name="connsiteY19" fmla="*/ 549835 h 637202"/>
              <a:gd name="connsiteX20" fmla="*/ 32273 w 905669"/>
              <a:gd name="connsiteY20" fmla="*/ 549835 h 637202"/>
              <a:gd name="connsiteX21" fmla="*/ 10757 w 905669"/>
              <a:gd name="connsiteY21" fmla="*/ 528320 h 637202"/>
              <a:gd name="connsiteX22" fmla="*/ 0 w 905669"/>
              <a:gd name="connsiteY22" fmla="*/ 399228 h 637202"/>
              <a:gd name="connsiteX23" fmla="*/ 10757 w 905669"/>
              <a:gd name="connsiteY23" fmla="*/ 270137 h 637202"/>
              <a:gd name="connsiteX24" fmla="*/ 96818 w 905669"/>
              <a:gd name="connsiteY24" fmla="*/ 216348 h 637202"/>
              <a:gd name="connsiteX25" fmla="*/ 129091 w 905669"/>
              <a:gd name="connsiteY25" fmla="*/ 205591 h 637202"/>
              <a:gd name="connsiteX26" fmla="*/ 215153 w 905669"/>
              <a:gd name="connsiteY26" fmla="*/ 184075 h 637202"/>
              <a:gd name="connsiteX27" fmla="*/ 233082 w 905669"/>
              <a:gd name="connsiteY27" fmla="*/ 105186 h 637202"/>
              <a:gd name="connsiteX28" fmla="*/ 258183 w 905669"/>
              <a:gd name="connsiteY28" fmla="*/ 11953 h 637202"/>
              <a:gd name="connsiteX0" fmla="*/ 258183 w 905669"/>
              <a:gd name="connsiteY0" fmla="*/ 11953 h 637202"/>
              <a:gd name="connsiteX1" fmla="*/ 322729 w 905669"/>
              <a:gd name="connsiteY1" fmla="*/ 33468 h 637202"/>
              <a:gd name="connsiteX2" fmla="*/ 398033 w 905669"/>
              <a:gd name="connsiteY2" fmla="*/ 54984 h 637202"/>
              <a:gd name="connsiteX3" fmla="*/ 462578 w 905669"/>
              <a:gd name="connsiteY3" fmla="*/ 65741 h 637202"/>
              <a:gd name="connsiteX4" fmla="*/ 634701 w 905669"/>
              <a:gd name="connsiteY4" fmla="*/ 54984 h 637202"/>
              <a:gd name="connsiteX5" fmla="*/ 666974 w 905669"/>
              <a:gd name="connsiteY5" fmla="*/ 44226 h 637202"/>
              <a:gd name="connsiteX6" fmla="*/ 806823 w 905669"/>
              <a:gd name="connsiteY6" fmla="*/ 54984 h 637202"/>
              <a:gd name="connsiteX7" fmla="*/ 828338 w 905669"/>
              <a:gd name="connsiteY7" fmla="*/ 87257 h 637202"/>
              <a:gd name="connsiteX8" fmla="*/ 849854 w 905669"/>
              <a:gd name="connsiteY8" fmla="*/ 108772 h 637202"/>
              <a:gd name="connsiteX9" fmla="*/ 871369 w 905669"/>
              <a:gd name="connsiteY9" fmla="*/ 173318 h 637202"/>
              <a:gd name="connsiteX10" fmla="*/ 882127 w 905669"/>
              <a:gd name="connsiteY10" fmla="*/ 205591 h 637202"/>
              <a:gd name="connsiteX11" fmla="*/ 882127 w 905669"/>
              <a:gd name="connsiteY11" fmla="*/ 539078 h 637202"/>
              <a:gd name="connsiteX12" fmla="*/ 839096 w 905669"/>
              <a:gd name="connsiteY12" fmla="*/ 549835 h 637202"/>
              <a:gd name="connsiteX13" fmla="*/ 677731 w 905669"/>
              <a:gd name="connsiteY13" fmla="*/ 571351 h 637202"/>
              <a:gd name="connsiteX14" fmla="*/ 623943 w 905669"/>
              <a:gd name="connsiteY14" fmla="*/ 582108 h 637202"/>
              <a:gd name="connsiteX15" fmla="*/ 559397 w 905669"/>
              <a:gd name="connsiteY15" fmla="*/ 603624 h 637202"/>
              <a:gd name="connsiteX16" fmla="*/ 537882 w 905669"/>
              <a:gd name="connsiteY16" fmla="*/ 635897 h 637202"/>
              <a:gd name="connsiteX17" fmla="*/ 387275 w 905669"/>
              <a:gd name="connsiteY17" fmla="*/ 614381 h 637202"/>
              <a:gd name="connsiteX18" fmla="*/ 322729 w 905669"/>
              <a:gd name="connsiteY18" fmla="*/ 571351 h 637202"/>
              <a:gd name="connsiteX19" fmla="*/ 258183 w 905669"/>
              <a:gd name="connsiteY19" fmla="*/ 549835 h 637202"/>
              <a:gd name="connsiteX20" fmla="*/ 32273 w 905669"/>
              <a:gd name="connsiteY20" fmla="*/ 549835 h 637202"/>
              <a:gd name="connsiteX21" fmla="*/ 10757 w 905669"/>
              <a:gd name="connsiteY21" fmla="*/ 528320 h 637202"/>
              <a:gd name="connsiteX22" fmla="*/ 0 w 905669"/>
              <a:gd name="connsiteY22" fmla="*/ 399228 h 637202"/>
              <a:gd name="connsiteX23" fmla="*/ 10757 w 905669"/>
              <a:gd name="connsiteY23" fmla="*/ 270137 h 637202"/>
              <a:gd name="connsiteX24" fmla="*/ 96818 w 905669"/>
              <a:gd name="connsiteY24" fmla="*/ 216348 h 637202"/>
              <a:gd name="connsiteX25" fmla="*/ 129091 w 905669"/>
              <a:gd name="connsiteY25" fmla="*/ 205591 h 637202"/>
              <a:gd name="connsiteX26" fmla="*/ 156882 w 905669"/>
              <a:gd name="connsiteY26" fmla="*/ 181385 h 637202"/>
              <a:gd name="connsiteX27" fmla="*/ 233082 w 905669"/>
              <a:gd name="connsiteY27" fmla="*/ 105186 h 637202"/>
              <a:gd name="connsiteX28" fmla="*/ 258183 w 905669"/>
              <a:gd name="connsiteY28" fmla="*/ 11953 h 637202"/>
              <a:gd name="connsiteX0" fmla="*/ 309282 w 905669"/>
              <a:gd name="connsiteY0" fmla="*/ 15560 h 623777"/>
              <a:gd name="connsiteX1" fmla="*/ 322729 w 905669"/>
              <a:gd name="connsiteY1" fmla="*/ 20043 h 623777"/>
              <a:gd name="connsiteX2" fmla="*/ 398033 w 905669"/>
              <a:gd name="connsiteY2" fmla="*/ 41559 h 623777"/>
              <a:gd name="connsiteX3" fmla="*/ 462578 w 905669"/>
              <a:gd name="connsiteY3" fmla="*/ 52316 h 623777"/>
              <a:gd name="connsiteX4" fmla="*/ 634701 w 905669"/>
              <a:gd name="connsiteY4" fmla="*/ 41559 h 623777"/>
              <a:gd name="connsiteX5" fmla="*/ 666974 w 905669"/>
              <a:gd name="connsiteY5" fmla="*/ 30801 h 623777"/>
              <a:gd name="connsiteX6" fmla="*/ 806823 w 905669"/>
              <a:gd name="connsiteY6" fmla="*/ 41559 h 623777"/>
              <a:gd name="connsiteX7" fmla="*/ 828338 w 905669"/>
              <a:gd name="connsiteY7" fmla="*/ 73832 h 623777"/>
              <a:gd name="connsiteX8" fmla="*/ 849854 w 905669"/>
              <a:gd name="connsiteY8" fmla="*/ 95347 h 623777"/>
              <a:gd name="connsiteX9" fmla="*/ 871369 w 905669"/>
              <a:gd name="connsiteY9" fmla="*/ 159893 h 623777"/>
              <a:gd name="connsiteX10" fmla="*/ 882127 w 905669"/>
              <a:gd name="connsiteY10" fmla="*/ 192166 h 623777"/>
              <a:gd name="connsiteX11" fmla="*/ 882127 w 905669"/>
              <a:gd name="connsiteY11" fmla="*/ 525653 h 623777"/>
              <a:gd name="connsiteX12" fmla="*/ 839096 w 905669"/>
              <a:gd name="connsiteY12" fmla="*/ 536410 h 623777"/>
              <a:gd name="connsiteX13" fmla="*/ 677731 w 905669"/>
              <a:gd name="connsiteY13" fmla="*/ 557926 h 623777"/>
              <a:gd name="connsiteX14" fmla="*/ 623943 w 905669"/>
              <a:gd name="connsiteY14" fmla="*/ 568683 h 623777"/>
              <a:gd name="connsiteX15" fmla="*/ 559397 w 905669"/>
              <a:gd name="connsiteY15" fmla="*/ 590199 h 623777"/>
              <a:gd name="connsiteX16" fmla="*/ 537882 w 905669"/>
              <a:gd name="connsiteY16" fmla="*/ 622472 h 623777"/>
              <a:gd name="connsiteX17" fmla="*/ 387275 w 905669"/>
              <a:gd name="connsiteY17" fmla="*/ 600956 h 623777"/>
              <a:gd name="connsiteX18" fmla="*/ 322729 w 905669"/>
              <a:gd name="connsiteY18" fmla="*/ 557926 h 623777"/>
              <a:gd name="connsiteX19" fmla="*/ 258183 w 905669"/>
              <a:gd name="connsiteY19" fmla="*/ 536410 h 623777"/>
              <a:gd name="connsiteX20" fmla="*/ 32273 w 905669"/>
              <a:gd name="connsiteY20" fmla="*/ 536410 h 623777"/>
              <a:gd name="connsiteX21" fmla="*/ 10757 w 905669"/>
              <a:gd name="connsiteY21" fmla="*/ 514895 h 623777"/>
              <a:gd name="connsiteX22" fmla="*/ 0 w 905669"/>
              <a:gd name="connsiteY22" fmla="*/ 385803 h 623777"/>
              <a:gd name="connsiteX23" fmla="*/ 10757 w 905669"/>
              <a:gd name="connsiteY23" fmla="*/ 256712 h 623777"/>
              <a:gd name="connsiteX24" fmla="*/ 96818 w 905669"/>
              <a:gd name="connsiteY24" fmla="*/ 202923 h 623777"/>
              <a:gd name="connsiteX25" fmla="*/ 129091 w 905669"/>
              <a:gd name="connsiteY25" fmla="*/ 192166 h 623777"/>
              <a:gd name="connsiteX26" fmla="*/ 156882 w 905669"/>
              <a:gd name="connsiteY26" fmla="*/ 167960 h 623777"/>
              <a:gd name="connsiteX27" fmla="*/ 233082 w 905669"/>
              <a:gd name="connsiteY27" fmla="*/ 91761 h 623777"/>
              <a:gd name="connsiteX28" fmla="*/ 309282 w 905669"/>
              <a:gd name="connsiteY28" fmla="*/ 15560 h 62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05669" h="623777">
                <a:moveTo>
                  <a:pt x="309282" y="15560"/>
                </a:moveTo>
                <a:cubicBezTo>
                  <a:pt x="324223" y="3607"/>
                  <a:pt x="301214" y="12871"/>
                  <a:pt x="322729" y="20043"/>
                </a:cubicBezTo>
                <a:cubicBezTo>
                  <a:pt x="353490" y="30297"/>
                  <a:pt x="364261" y="34805"/>
                  <a:pt x="398033" y="41559"/>
                </a:cubicBezTo>
                <a:cubicBezTo>
                  <a:pt x="419421" y="45837"/>
                  <a:pt x="441063" y="48730"/>
                  <a:pt x="462578" y="52316"/>
                </a:cubicBezTo>
                <a:cubicBezTo>
                  <a:pt x="519952" y="48730"/>
                  <a:pt x="577531" y="47577"/>
                  <a:pt x="634701" y="41559"/>
                </a:cubicBezTo>
                <a:cubicBezTo>
                  <a:pt x="645978" y="40372"/>
                  <a:pt x="655634" y="30801"/>
                  <a:pt x="666974" y="30801"/>
                </a:cubicBezTo>
                <a:cubicBezTo>
                  <a:pt x="713728" y="30801"/>
                  <a:pt x="760207" y="37973"/>
                  <a:pt x="806823" y="41559"/>
                </a:cubicBezTo>
                <a:cubicBezTo>
                  <a:pt x="813995" y="52317"/>
                  <a:pt x="820261" y="63736"/>
                  <a:pt x="828338" y="73832"/>
                </a:cubicBezTo>
                <a:cubicBezTo>
                  <a:pt x="834674" y="81752"/>
                  <a:pt x="845318" y="86275"/>
                  <a:pt x="849854" y="95347"/>
                </a:cubicBezTo>
                <a:cubicBezTo>
                  <a:pt x="859997" y="115632"/>
                  <a:pt x="864197" y="138378"/>
                  <a:pt x="871369" y="159893"/>
                </a:cubicBezTo>
                <a:lnTo>
                  <a:pt x="882127" y="192166"/>
                </a:lnTo>
                <a:cubicBezTo>
                  <a:pt x="886690" y="265184"/>
                  <a:pt x="905669" y="450319"/>
                  <a:pt x="882127" y="525653"/>
                </a:cubicBezTo>
                <a:cubicBezTo>
                  <a:pt x="877717" y="539765"/>
                  <a:pt x="853529" y="533203"/>
                  <a:pt x="839096" y="536410"/>
                </a:cubicBezTo>
                <a:cubicBezTo>
                  <a:pt x="748315" y="556583"/>
                  <a:pt x="806764" y="540722"/>
                  <a:pt x="677731" y="557926"/>
                </a:cubicBezTo>
                <a:cubicBezTo>
                  <a:pt x="659607" y="560342"/>
                  <a:pt x="641583" y="563872"/>
                  <a:pt x="623943" y="568683"/>
                </a:cubicBezTo>
                <a:cubicBezTo>
                  <a:pt x="602063" y="574650"/>
                  <a:pt x="559397" y="590199"/>
                  <a:pt x="559397" y="590199"/>
                </a:cubicBezTo>
                <a:cubicBezTo>
                  <a:pt x="552225" y="600957"/>
                  <a:pt x="550661" y="620506"/>
                  <a:pt x="537882" y="622472"/>
                </a:cubicBezTo>
                <a:cubicBezTo>
                  <a:pt x="529398" y="623777"/>
                  <a:pt x="422439" y="620492"/>
                  <a:pt x="387275" y="600956"/>
                </a:cubicBezTo>
                <a:cubicBezTo>
                  <a:pt x="364671" y="588398"/>
                  <a:pt x="347260" y="566103"/>
                  <a:pt x="322729" y="557926"/>
                </a:cubicBezTo>
                <a:lnTo>
                  <a:pt x="258183" y="536410"/>
                </a:lnTo>
                <a:cubicBezTo>
                  <a:pt x="249508" y="536920"/>
                  <a:pt x="88794" y="564671"/>
                  <a:pt x="32273" y="536410"/>
                </a:cubicBezTo>
                <a:cubicBezTo>
                  <a:pt x="23201" y="531874"/>
                  <a:pt x="17929" y="522067"/>
                  <a:pt x="10757" y="514895"/>
                </a:cubicBezTo>
                <a:cubicBezTo>
                  <a:pt x="7171" y="471864"/>
                  <a:pt x="0" y="428983"/>
                  <a:pt x="0" y="385803"/>
                </a:cubicBezTo>
                <a:cubicBezTo>
                  <a:pt x="0" y="342624"/>
                  <a:pt x="2289" y="299053"/>
                  <a:pt x="10757" y="256712"/>
                </a:cubicBezTo>
                <a:cubicBezTo>
                  <a:pt x="19281" y="214094"/>
                  <a:pt x="64864" y="213575"/>
                  <a:pt x="96818" y="202923"/>
                </a:cubicBezTo>
                <a:cubicBezTo>
                  <a:pt x="107576" y="199337"/>
                  <a:pt x="118090" y="194916"/>
                  <a:pt x="129091" y="192166"/>
                </a:cubicBezTo>
                <a:cubicBezTo>
                  <a:pt x="157778" y="184994"/>
                  <a:pt x="128829" y="177310"/>
                  <a:pt x="156882" y="167960"/>
                </a:cubicBezTo>
                <a:lnTo>
                  <a:pt x="233082" y="91761"/>
                </a:lnTo>
                <a:cubicBezTo>
                  <a:pt x="263668" y="0"/>
                  <a:pt x="294341" y="27513"/>
                  <a:pt x="309282" y="15560"/>
                </a:cubicBezTo>
                <a:close/>
              </a:path>
            </a:pathLst>
          </a:cu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/>
          <p:cNvSpPr>
            <a:spLocks noChangeAspect="1"/>
          </p:cNvSpPr>
          <p:nvPr/>
        </p:nvSpPr>
        <p:spPr>
          <a:xfrm>
            <a:off x="1931583" y="2968257"/>
            <a:ext cx="561549" cy="599690"/>
          </a:xfrm>
          <a:custGeom>
            <a:avLst/>
            <a:gdLst>
              <a:gd name="connsiteX0" fmla="*/ 0 w 623943"/>
              <a:gd name="connsiteY0" fmla="*/ 0 h 605838"/>
              <a:gd name="connsiteX1" fmla="*/ 139849 w 623943"/>
              <a:gd name="connsiteY1" fmla="*/ 10758 h 605838"/>
              <a:gd name="connsiteX2" fmla="*/ 172122 w 623943"/>
              <a:gd name="connsiteY2" fmla="*/ 21515 h 605838"/>
              <a:gd name="connsiteX3" fmla="*/ 462578 w 623943"/>
              <a:gd name="connsiteY3" fmla="*/ 10758 h 605838"/>
              <a:gd name="connsiteX4" fmla="*/ 580913 w 623943"/>
              <a:gd name="connsiteY4" fmla="*/ 21515 h 605838"/>
              <a:gd name="connsiteX5" fmla="*/ 602428 w 623943"/>
              <a:gd name="connsiteY5" fmla="*/ 43031 h 605838"/>
              <a:gd name="connsiteX6" fmla="*/ 623943 w 623943"/>
              <a:gd name="connsiteY6" fmla="*/ 408791 h 605838"/>
              <a:gd name="connsiteX7" fmla="*/ 613185 w 623943"/>
              <a:gd name="connsiteY7" fmla="*/ 484094 h 605838"/>
              <a:gd name="connsiteX8" fmla="*/ 602428 w 623943"/>
              <a:gd name="connsiteY8" fmla="*/ 516367 h 605838"/>
              <a:gd name="connsiteX9" fmla="*/ 570155 w 623943"/>
              <a:gd name="connsiteY9" fmla="*/ 537882 h 605838"/>
              <a:gd name="connsiteX10" fmla="*/ 548640 w 623943"/>
              <a:gd name="connsiteY10" fmla="*/ 559398 h 605838"/>
              <a:gd name="connsiteX11" fmla="*/ 236668 w 623943"/>
              <a:gd name="connsiteY11" fmla="*/ 591671 h 605838"/>
              <a:gd name="connsiteX12" fmla="*/ 64545 w 623943"/>
              <a:gd name="connsiteY12" fmla="*/ 559398 h 605838"/>
              <a:gd name="connsiteX13" fmla="*/ 43030 w 623943"/>
              <a:gd name="connsiteY13" fmla="*/ 537882 h 605838"/>
              <a:gd name="connsiteX14" fmla="*/ 21515 w 623943"/>
              <a:gd name="connsiteY14" fmla="*/ 365760 h 605838"/>
              <a:gd name="connsiteX15" fmla="*/ 10757 w 623943"/>
              <a:gd name="connsiteY15" fmla="*/ 311972 h 605838"/>
              <a:gd name="connsiteX16" fmla="*/ 0 w 623943"/>
              <a:gd name="connsiteY16" fmla="*/ 236668 h 605838"/>
              <a:gd name="connsiteX17" fmla="*/ 0 w 623943"/>
              <a:gd name="connsiteY17" fmla="*/ 0 h 605838"/>
              <a:gd name="connsiteX0" fmla="*/ 0 w 623943"/>
              <a:gd name="connsiteY0" fmla="*/ 0 h 653159"/>
              <a:gd name="connsiteX1" fmla="*/ 139849 w 623943"/>
              <a:gd name="connsiteY1" fmla="*/ 10758 h 653159"/>
              <a:gd name="connsiteX2" fmla="*/ 172122 w 623943"/>
              <a:gd name="connsiteY2" fmla="*/ 21515 h 653159"/>
              <a:gd name="connsiteX3" fmla="*/ 462578 w 623943"/>
              <a:gd name="connsiteY3" fmla="*/ 10758 h 653159"/>
              <a:gd name="connsiteX4" fmla="*/ 580913 w 623943"/>
              <a:gd name="connsiteY4" fmla="*/ 21515 h 653159"/>
              <a:gd name="connsiteX5" fmla="*/ 602428 w 623943"/>
              <a:gd name="connsiteY5" fmla="*/ 43031 h 653159"/>
              <a:gd name="connsiteX6" fmla="*/ 623943 w 623943"/>
              <a:gd name="connsiteY6" fmla="*/ 408791 h 653159"/>
              <a:gd name="connsiteX7" fmla="*/ 613185 w 623943"/>
              <a:gd name="connsiteY7" fmla="*/ 484094 h 653159"/>
              <a:gd name="connsiteX8" fmla="*/ 602428 w 623943"/>
              <a:gd name="connsiteY8" fmla="*/ 516367 h 653159"/>
              <a:gd name="connsiteX9" fmla="*/ 570155 w 623943"/>
              <a:gd name="connsiteY9" fmla="*/ 537882 h 653159"/>
              <a:gd name="connsiteX10" fmla="*/ 475129 w 623943"/>
              <a:gd name="connsiteY10" fmla="*/ 607807 h 653159"/>
              <a:gd name="connsiteX11" fmla="*/ 236668 w 623943"/>
              <a:gd name="connsiteY11" fmla="*/ 591671 h 653159"/>
              <a:gd name="connsiteX12" fmla="*/ 64545 w 623943"/>
              <a:gd name="connsiteY12" fmla="*/ 559398 h 653159"/>
              <a:gd name="connsiteX13" fmla="*/ 43030 w 623943"/>
              <a:gd name="connsiteY13" fmla="*/ 537882 h 653159"/>
              <a:gd name="connsiteX14" fmla="*/ 21515 w 623943"/>
              <a:gd name="connsiteY14" fmla="*/ 365760 h 653159"/>
              <a:gd name="connsiteX15" fmla="*/ 10757 w 623943"/>
              <a:gd name="connsiteY15" fmla="*/ 311972 h 653159"/>
              <a:gd name="connsiteX16" fmla="*/ 0 w 623943"/>
              <a:gd name="connsiteY16" fmla="*/ 236668 h 653159"/>
              <a:gd name="connsiteX17" fmla="*/ 0 w 623943"/>
              <a:gd name="connsiteY17" fmla="*/ 0 h 653159"/>
              <a:gd name="connsiteX0" fmla="*/ 0 w 623943"/>
              <a:gd name="connsiteY0" fmla="*/ 0 h 653159"/>
              <a:gd name="connsiteX1" fmla="*/ 139849 w 623943"/>
              <a:gd name="connsiteY1" fmla="*/ 10758 h 653159"/>
              <a:gd name="connsiteX2" fmla="*/ 172122 w 623943"/>
              <a:gd name="connsiteY2" fmla="*/ 21515 h 653159"/>
              <a:gd name="connsiteX3" fmla="*/ 462578 w 623943"/>
              <a:gd name="connsiteY3" fmla="*/ 10758 h 653159"/>
              <a:gd name="connsiteX4" fmla="*/ 580913 w 623943"/>
              <a:gd name="connsiteY4" fmla="*/ 21515 h 653159"/>
              <a:gd name="connsiteX5" fmla="*/ 602428 w 623943"/>
              <a:gd name="connsiteY5" fmla="*/ 43031 h 653159"/>
              <a:gd name="connsiteX6" fmla="*/ 623943 w 623943"/>
              <a:gd name="connsiteY6" fmla="*/ 408791 h 653159"/>
              <a:gd name="connsiteX7" fmla="*/ 613185 w 623943"/>
              <a:gd name="connsiteY7" fmla="*/ 484094 h 653159"/>
              <a:gd name="connsiteX8" fmla="*/ 602428 w 623943"/>
              <a:gd name="connsiteY8" fmla="*/ 516367 h 653159"/>
              <a:gd name="connsiteX9" fmla="*/ 570155 w 623943"/>
              <a:gd name="connsiteY9" fmla="*/ 537882 h 653159"/>
              <a:gd name="connsiteX10" fmla="*/ 475129 w 623943"/>
              <a:gd name="connsiteY10" fmla="*/ 607807 h 653159"/>
              <a:gd name="connsiteX11" fmla="*/ 246529 w 623943"/>
              <a:gd name="connsiteY11" fmla="*/ 607807 h 653159"/>
              <a:gd name="connsiteX12" fmla="*/ 64545 w 623943"/>
              <a:gd name="connsiteY12" fmla="*/ 559398 h 653159"/>
              <a:gd name="connsiteX13" fmla="*/ 43030 w 623943"/>
              <a:gd name="connsiteY13" fmla="*/ 537882 h 653159"/>
              <a:gd name="connsiteX14" fmla="*/ 21515 w 623943"/>
              <a:gd name="connsiteY14" fmla="*/ 365760 h 653159"/>
              <a:gd name="connsiteX15" fmla="*/ 10757 w 623943"/>
              <a:gd name="connsiteY15" fmla="*/ 311972 h 653159"/>
              <a:gd name="connsiteX16" fmla="*/ 0 w 623943"/>
              <a:gd name="connsiteY16" fmla="*/ 236668 h 653159"/>
              <a:gd name="connsiteX17" fmla="*/ 0 w 623943"/>
              <a:gd name="connsiteY17" fmla="*/ 0 h 653159"/>
              <a:gd name="connsiteX0" fmla="*/ 0 w 623943"/>
              <a:gd name="connsiteY0" fmla="*/ 0 h 655308"/>
              <a:gd name="connsiteX1" fmla="*/ 139849 w 623943"/>
              <a:gd name="connsiteY1" fmla="*/ 10758 h 655308"/>
              <a:gd name="connsiteX2" fmla="*/ 172122 w 623943"/>
              <a:gd name="connsiteY2" fmla="*/ 21515 h 655308"/>
              <a:gd name="connsiteX3" fmla="*/ 462578 w 623943"/>
              <a:gd name="connsiteY3" fmla="*/ 10758 h 655308"/>
              <a:gd name="connsiteX4" fmla="*/ 580913 w 623943"/>
              <a:gd name="connsiteY4" fmla="*/ 21515 h 655308"/>
              <a:gd name="connsiteX5" fmla="*/ 602428 w 623943"/>
              <a:gd name="connsiteY5" fmla="*/ 43031 h 655308"/>
              <a:gd name="connsiteX6" fmla="*/ 623943 w 623943"/>
              <a:gd name="connsiteY6" fmla="*/ 408791 h 655308"/>
              <a:gd name="connsiteX7" fmla="*/ 613185 w 623943"/>
              <a:gd name="connsiteY7" fmla="*/ 484094 h 655308"/>
              <a:gd name="connsiteX8" fmla="*/ 602428 w 623943"/>
              <a:gd name="connsiteY8" fmla="*/ 516367 h 655308"/>
              <a:gd name="connsiteX9" fmla="*/ 570155 w 623943"/>
              <a:gd name="connsiteY9" fmla="*/ 537882 h 655308"/>
              <a:gd name="connsiteX10" fmla="*/ 475129 w 623943"/>
              <a:gd name="connsiteY10" fmla="*/ 607807 h 655308"/>
              <a:gd name="connsiteX11" fmla="*/ 251477 w 623943"/>
              <a:gd name="connsiteY11" fmla="*/ 655308 h 655308"/>
              <a:gd name="connsiteX12" fmla="*/ 64545 w 623943"/>
              <a:gd name="connsiteY12" fmla="*/ 559398 h 655308"/>
              <a:gd name="connsiteX13" fmla="*/ 43030 w 623943"/>
              <a:gd name="connsiteY13" fmla="*/ 537882 h 655308"/>
              <a:gd name="connsiteX14" fmla="*/ 21515 w 623943"/>
              <a:gd name="connsiteY14" fmla="*/ 365760 h 655308"/>
              <a:gd name="connsiteX15" fmla="*/ 10757 w 623943"/>
              <a:gd name="connsiteY15" fmla="*/ 311972 h 655308"/>
              <a:gd name="connsiteX16" fmla="*/ 0 w 623943"/>
              <a:gd name="connsiteY16" fmla="*/ 236668 h 655308"/>
              <a:gd name="connsiteX17" fmla="*/ 0 w 623943"/>
              <a:gd name="connsiteY17" fmla="*/ 0 h 655308"/>
              <a:gd name="connsiteX0" fmla="*/ 7917 w 623943"/>
              <a:gd name="connsiteY0" fmla="*/ 10875 h 650349"/>
              <a:gd name="connsiteX1" fmla="*/ 139849 w 623943"/>
              <a:gd name="connsiteY1" fmla="*/ 5799 h 650349"/>
              <a:gd name="connsiteX2" fmla="*/ 172122 w 623943"/>
              <a:gd name="connsiteY2" fmla="*/ 16556 h 650349"/>
              <a:gd name="connsiteX3" fmla="*/ 462578 w 623943"/>
              <a:gd name="connsiteY3" fmla="*/ 5799 h 650349"/>
              <a:gd name="connsiteX4" fmla="*/ 580913 w 623943"/>
              <a:gd name="connsiteY4" fmla="*/ 16556 h 650349"/>
              <a:gd name="connsiteX5" fmla="*/ 602428 w 623943"/>
              <a:gd name="connsiteY5" fmla="*/ 38072 h 650349"/>
              <a:gd name="connsiteX6" fmla="*/ 623943 w 623943"/>
              <a:gd name="connsiteY6" fmla="*/ 403832 h 650349"/>
              <a:gd name="connsiteX7" fmla="*/ 613185 w 623943"/>
              <a:gd name="connsiteY7" fmla="*/ 479135 h 650349"/>
              <a:gd name="connsiteX8" fmla="*/ 602428 w 623943"/>
              <a:gd name="connsiteY8" fmla="*/ 511408 h 650349"/>
              <a:gd name="connsiteX9" fmla="*/ 570155 w 623943"/>
              <a:gd name="connsiteY9" fmla="*/ 532923 h 650349"/>
              <a:gd name="connsiteX10" fmla="*/ 475129 w 623943"/>
              <a:gd name="connsiteY10" fmla="*/ 602848 h 650349"/>
              <a:gd name="connsiteX11" fmla="*/ 251477 w 623943"/>
              <a:gd name="connsiteY11" fmla="*/ 650349 h 650349"/>
              <a:gd name="connsiteX12" fmla="*/ 64545 w 623943"/>
              <a:gd name="connsiteY12" fmla="*/ 554439 h 650349"/>
              <a:gd name="connsiteX13" fmla="*/ 43030 w 623943"/>
              <a:gd name="connsiteY13" fmla="*/ 532923 h 650349"/>
              <a:gd name="connsiteX14" fmla="*/ 21515 w 623943"/>
              <a:gd name="connsiteY14" fmla="*/ 360801 h 650349"/>
              <a:gd name="connsiteX15" fmla="*/ 10757 w 623943"/>
              <a:gd name="connsiteY15" fmla="*/ 307013 h 650349"/>
              <a:gd name="connsiteX16" fmla="*/ 0 w 623943"/>
              <a:gd name="connsiteY16" fmla="*/ 231709 h 650349"/>
              <a:gd name="connsiteX17" fmla="*/ 7917 w 623943"/>
              <a:gd name="connsiteY17" fmla="*/ 10875 h 650349"/>
              <a:gd name="connsiteX0" fmla="*/ 7917 w 623943"/>
              <a:gd name="connsiteY0" fmla="*/ 12993 h 652467"/>
              <a:gd name="connsiteX1" fmla="*/ 139849 w 623943"/>
              <a:gd name="connsiteY1" fmla="*/ 7917 h 652467"/>
              <a:gd name="connsiteX2" fmla="*/ 172122 w 623943"/>
              <a:gd name="connsiteY2" fmla="*/ 18674 h 652467"/>
              <a:gd name="connsiteX3" fmla="*/ 452682 w 623943"/>
              <a:gd name="connsiteY3" fmla="*/ 0 h 652467"/>
              <a:gd name="connsiteX4" fmla="*/ 580913 w 623943"/>
              <a:gd name="connsiteY4" fmla="*/ 18674 h 652467"/>
              <a:gd name="connsiteX5" fmla="*/ 602428 w 623943"/>
              <a:gd name="connsiteY5" fmla="*/ 40190 h 652467"/>
              <a:gd name="connsiteX6" fmla="*/ 623943 w 623943"/>
              <a:gd name="connsiteY6" fmla="*/ 405950 h 652467"/>
              <a:gd name="connsiteX7" fmla="*/ 613185 w 623943"/>
              <a:gd name="connsiteY7" fmla="*/ 481253 h 652467"/>
              <a:gd name="connsiteX8" fmla="*/ 602428 w 623943"/>
              <a:gd name="connsiteY8" fmla="*/ 513526 h 652467"/>
              <a:gd name="connsiteX9" fmla="*/ 570155 w 623943"/>
              <a:gd name="connsiteY9" fmla="*/ 535041 h 652467"/>
              <a:gd name="connsiteX10" fmla="*/ 475129 w 623943"/>
              <a:gd name="connsiteY10" fmla="*/ 604966 h 652467"/>
              <a:gd name="connsiteX11" fmla="*/ 251477 w 623943"/>
              <a:gd name="connsiteY11" fmla="*/ 652467 h 652467"/>
              <a:gd name="connsiteX12" fmla="*/ 64545 w 623943"/>
              <a:gd name="connsiteY12" fmla="*/ 556557 h 652467"/>
              <a:gd name="connsiteX13" fmla="*/ 43030 w 623943"/>
              <a:gd name="connsiteY13" fmla="*/ 535041 h 652467"/>
              <a:gd name="connsiteX14" fmla="*/ 21515 w 623943"/>
              <a:gd name="connsiteY14" fmla="*/ 362919 h 652467"/>
              <a:gd name="connsiteX15" fmla="*/ 10757 w 623943"/>
              <a:gd name="connsiteY15" fmla="*/ 309131 h 652467"/>
              <a:gd name="connsiteX16" fmla="*/ 0 w 623943"/>
              <a:gd name="connsiteY16" fmla="*/ 233827 h 652467"/>
              <a:gd name="connsiteX17" fmla="*/ 7917 w 623943"/>
              <a:gd name="connsiteY17" fmla="*/ 12993 h 652467"/>
              <a:gd name="connsiteX0" fmla="*/ 7917 w 623943"/>
              <a:gd name="connsiteY0" fmla="*/ 12993 h 652467"/>
              <a:gd name="connsiteX1" fmla="*/ 139849 w 623943"/>
              <a:gd name="connsiteY1" fmla="*/ 7917 h 652467"/>
              <a:gd name="connsiteX2" fmla="*/ 312647 w 623943"/>
              <a:gd name="connsiteY2" fmla="*/ 10757 h 652467"/>
              <a:gd name="connsiteX3" fmla="*/ 452682 w 623943"/>
              <a:gd name="connsiteY3" fmla="*/ 0 h 652467"/>
              <a:gd name="connsiteX4" fmla="*/ 580913 w 623943"/>
              <a:gd name="connsiteY4" fmla="*/ 18674 h 652467"/>
              <a:gd name="connsiteX5" fmla="*/ 602428 w 623943"/>
              <a:gd name="connsiteY5" fmla="*/ 40190 h 652467"/>
              <a:gd name="connsiteX6" fmla="*/ 623943 w 623943"/>
              <a:gd name="connsiteY6" fmla="*/ 405950 h 652467"/>
              <a:gd name="connsiteX7" fmla="*/ 613185 w 623943"/>
              <a:gd name="connsiteY7" fmla="*/ 481253 h 652467"/>
              <a:gd name="connsiteX8" fmla="*/ 602428 w 623943"/>
              <a:gd name="connsiteY8" fmla="*/ 513526 h 652467"/>
              <a:gd name="connsiteX9" fmla="*/ 570155 w 623943"/>
              <a:gd name="connsiteY9" fmla="*/ 535041 h 652467"/>
              <a:gd name="connsiteX10" fmla="*/ 475129 w 623943"/>
              <a:gd name="connsiteY10" fmla="*/ 604966 h 652467"/>
              <a:gd name="connsiteX11" fmla="*/ 251477 w 623943"/>
              <a:gd name="connsiteY11" fmla="*/ 652467 h 652467"/>
              <a:gd name="connsiteX12" fmla="*/ 64545 w 623943"/>
              <a:gd name="connsiteY12" fmla="*/ 556557 h 652467"/>
              <a:gd name="connsiteX13" fmla="*/ 43030 w 623943"/>
              <a:gd name="connsiteY13" fmla="*/ 535041 h 652467"/>
              <a:gd name="connsiteX14" fmla="*/ 21515 w 623943"/>
              <a:gd name="connsiteY14" fmla="*/ 362919 h 652467"/>
              <a:gd name="connsiteX15" fmla="*/ 10757 w 623943"/>
              <a:gd name="connsiteY15" fmla="*/ 309131 h 652467"/>
              <a:gd name="connsiteX16" fmla="*/ 0 w 623943"/>
              <a:gd name="connsiteY16" fmla="*/ 233827 h 652467"/>
              <a:gd name="connsiteX17" fmla="*/ 7917 w 623943"/>
              <a:gd name="connsiteY17" fmla="*/ 12993 h 652467"/>
              <a:gd name="connsiteX0" fmla="*/ 7917 w 623943"/>
              <a:gd name="connsiteY0" fmla="*/ 26848 h 666322"/>
              <a:gd name="connsiteX1" fmla="*/ 139849 w 623943"/>
              <a:gd name="connsiteY1" fmla="*/ 21772 h 666322"/>
              <a:gd name="connsiteX2" fmla="*/ 312647 w 623943"/>
              <a:gd name="connsiteY2" fmla="*/ 24612 h 666322"/>
              <a:gd name="connsiteX3" fmla="*/ 436848 w 623943"/>
              <a:gd name="connsiteY3" fmla="*/ 0 h 666322"/>
              <a:gd name="connsiteX4" fmla="*/ 580913 w 623943"/>
              <a:gd name="connsiteY4" fmla="*/ 32529 h 666322"/>
              <a:gd name="connsiteX5" fmla="*/ 602428 w 623943"/>
              <a:gd name="connsiteY5" fmla="*/ 54045 h 666322"/>
              <a:gd name="connsiteX6" fmla="*/ 623943 w 623943"/>
              <a:gd name="connsiteY6" fmla="*/ 419805 h 666322"/>
              <a:gd name="connsiteX7" fmla="*/ 613185 w 623943"/>
              <a:gd name="connsiteY7" fmla="*/ 495108 h 666322"/>
              <a:gd name="connsiteX8" fmla="*/ 602428 w 623943"/>
              <a:gd name="connsiteY8" fmla="*/ 527381 h 666322"/>
              <a:gd name="connsiteX9" fmla="*/ 570155 w 623943"/>
              <a:gd name="connsiteY9" fmla="*/ 548896 h 666322"/>
              <a:gd name="connsiteX10" fmla="*/ 475129 w 623943"/>
              <a:gd name="connsiteY10" fmla="*/ 618821 h 666322"/>
              <a:gd name="connsiteX11" fmla="*/ 251477 w 623943"/>
              <a:gd name="connsiteY11" fmla="*/ 666322 h 666322"/>
              <a:gd name="connsiteX12" fmla="*/ 64545 w 623943"/>
              <a:gd name="connsiteY12" fmla="*/ 570412 h 666322"/>
              <a:gd name="connsiteX13" fmla="*/ 43030 w 623943"/>
              <a:gd name="connsiteY13" fmla="*/ 548896 h 666322"/>
              <a:gd name="connsiteX14" fmla="*/ 21515 w 623943"/>
              <a:gd name="connsiteY14" fmla="*/ 376774 h 666322"/>
              <a:gd name="connsiteX15" fmla="*/ 10757 w 623943"/>
              <a:gd name="connsiteY15" fmla="*/ 322986 h 666322"/>
              <a:gd name="connsiteX16" fmla="*/ 0 w 623943"/>
              <a:gd name="connsiteY16" fmla="*/ 247682 h 666322"/>
              <a:gd name="connsiteX17" fmla="*/ 7917 w 623943"/>
              <a:gd name="connsiteY17" fmla="*/ 26848 h 666322"/>
              <a:gd name="connsiteX0" fmla="*/ 7917 w 623943"/>
              <a:gd name="connsiteY0" fmla="*/ 26848 h 666322"/>
              <a:gd name="connsiteX1" fmla="*/ 139849 w 623943"/>
              <a:gd name="connsiteY1" fmla="*/ 21772 h 666322"/>
              <a:gd name="connsiteX2" fmla="*/ 259208 w 623943"/>
              <a:gd name="connsiteY2" fmla="*/ 10757 h 666322"/>
              <a:gd name="connsiteX3" fmla="*/ 436848 w 623943"/>
              <a:gd name="connsiteY3" fmla="*/ 0 h 666322"/>
              <a:gd name="connsiteX4" fmla="*/ 580913 w 623943"/>
              <a:gd name="connsiteY4" fmla="*/ 32529 h 666322"/>
              <a:gd name="connsiteX5" fmla="*/ 602428 w 623943"/>
              <a:gd name="connsiteY5" fmla="*/ 54045 h 666322"/>
              <a:gd name="connsiteX6" fmla="*/ 623943 w 623943"/>
              <a:gd name="connsiteY6" fmla="*/ 419805 h 666322"/>
              <a:gd name="connsiteX7" fmla="*/ 613185 w 623943"/>
              <a:gd name="connsiteY7" fmla="*/ 495108 h 666322"/>
              <a:gd name="connsiteX8" fmla="*/ 602428 w 623943"/>
              <a:gd name="connsiteY8" fmla="*/ 527381 h 666322"/>
              <a:gd name="connsiteX9" fmla="*/ 570155 w 623943"/>
              <a:gd name="connsiteY9" fmla="*/ 548896 h 666322"/>
              <a:gd name="connsiteX10" fmla="*/ 475129 w 623943"/>
              <a:gd name="connsiteY10" fmla="*/ 618821 h 666322"/>
              <a:gd name="connsiteX11" fmla="*/ 251477 w 623943"/>
              <a:gd name="connsiteY11" fmla="*/ 666322 h 666322"/>
              <a:gd name="connsiteX12" fmla="*/ 64545 w 623943"/>
              <a:gd name="connsiteY12" fmla="*/ 570412 h 666322"/>
              <a:gd name="connsiteX13" fmla="*/ 43030 w 623943"/>
              <a:gd name="connsiteY13" fmla="*/ 548896 h 666322"/>
              <a:gd name="connsiteX14" fmla="*/ 21515 w 623943"/>
              <a:gd name="connsiteY14" fmla="*/ 376774 h 666322"/>
              <a:gd name="connsiteX15" fmla="*/ 10757 w 623943"/>
              <a:gd name="connsiteY15" fmla="*/ 322986 h 666322"/>
              <a:gd name="connsiteX16" fmla="*/ 0 w 623943"/>
              <a:gd name="connsiteY16" fmla="*/ 247682 h 666322"/>
              <a:gd name="connsiteX17" fmla="*/ 7917 w 623943"/>
              <a:gd name="connsiteY17" fmla="*/ 26848 h 666322"/>
              <a:gd name="connsiteX0" fmla="*/ 33647 w 623943"/>
              <a:gd name="connsiteY0" fmla="*/ 54557 h 666322"/>
              <a:gd name="connsiteX1" fmla="*/ 139849 w 623943"/>
              <a:gd name="connsiteY1" fmla="*/ 21772 h 666322"/>
              <a:gd name="connsiteX2" fmla="*/ 259208 w 623943"/>
              <a:gd name="connsiteY2" fmla="*/ 10757 h 666322"/>
              <a:gd name="connsiteX3" fmla="*/ 436848 w 623943"/>
              <a:gd name="connsiteY3" fmla="*/ 0 h 666322"/>
              <a:gd name="connsiteX4" fmla="*/ 580913 w 623943"/>
              <a:gd name="connsiteY4" fmla="*/ 32529 h 666322"/>
              <a:gd name="connsiteX5" fmla="*/ 602428 w 623943"/>
              <a:gd name="connsiteY5" fmla="*/ 54045 h 666322"/>
              <a:gd name="connsiteX6" fmla="*/ 623943 w 623943"/>
              <a:gd name="connsiteY6" fmla="*/ 419805 h 666322"/>
              <a:gd name="connsiteX7" fmla="*/ 613185 w 623943"/>
              <a:gd name="connsiteY7" fmla="*/ 495108 h 666322"/>
              <a:gd name="connsiteX8" fmla="*/ 602428 w 623943"/>
              <a:gd name="connsiteY8" fmla="*/ 527381 h 666322"/>
              <a:gd name="connsiteX9" fmla="*/ 570155 w 623943"/>
              <a:gd name="connsiteY9" fmla="*/ 548896 h 666322"/>
              <a:gd name="connsiteX10" fmla="*/ 475129 w 623943"/>
              <a:gd name="connsiteY10" fmla="*/ 618821 h 666322"/>
              <a:gd name="connsiteX11" fmla="*/ 251477 w 623943"/>
              <a:gd name="connsiteY11" fmla="*/ 666322 h 666322"/>
              <a:gd name="connsiteX12" fmla="*/ 64545 w 623943"/>
              <a:gd name="connsiteY12" fmla="*/ 570412 h 666322"/>
              <a:gd name="connsiteX13" fmla="*/ 43030 w 623943"/>
              <a:gd name="connsiteY13" fmla="*/ 548896 h 666322"/>
              <a:gd name="connsiteX14" fmla="*/ 21515 w 623943"/>
              <a:gd name="connsiteY14" fmla="*/ 376774 h 666322"/>
              <a:gd name="connsiteX15" fmla="*/ 10757 w 623943"/>
              <a:gd name="connsiteY15" fmla="*/ 322986 h 666322"/>
              <a:gd name="connsiteX16" fmla="*/ 0 w 623943"/>
              <a:gd name="connsiteY16" fmla="*/ 247682 h 666322"/>
              <a:gd name="connsiteX17" fmla="*/ 33647 w 623943"/>
              <a:gd name="connsiteY17" fmla="*/ 54557 h 666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23943" h="666322">
                <a:moveTo>
                  <a:pt x="33647" y="54557"/>
                </a:moveTo>
                <a:cubicBezTo>
                  <a:pt x="80263" y="58143"/>
                  <a:pt x="93456" y="15973"/>
                  <a:pt x="139849" y="21772"/>
                </a:cubicBezTo>
                <a:cubicBezTo>
                  <a:pt x="151101" y="23178"/>
                  <a:pt x="247868" y="10757"/>
                  <a:pt x="259208" y="10757"/>
                </a:cubicBezTo>
                <a:cubicBezTo>
                  <a:pt x="356093" y="10757"/>
                  <a:pt x="340029" y="3586"/>
                  <a:pt x="436848" y="0"/>
                </a:cubicBezTo>
                <a:cubicBezTo>
                  <a:pt x="476293" y="3586"/>
                  <a:pt x="542320" y="23623"/>
                  <a:pt x="580913" y="32529"/>
                </a:cubicBezTo>
                <a:cubicBezTo>
                  <a:pt x="590796" y="34810"/>
                  <a:pt x="601308" y="43965"/>
                  <a:pt x="602428" y="54045"/>
                </a:cubicBezTo>
                <a:cubicBezTo>
                  <a:pt x="615915" y="175429"/>
                  <a:pt x="623943" y="419805"/>
                  <a:pt x="623943" y="419805"/>
                </a:cubicBezTo>
                <a:cubicBezTo>
                  <a:pt x="620357" y="444906"/>
                  <a:pt x="618158" y="470245"/>
                  <a:pt x="613185" y="495108"/>
                </a:cubicBezTo>
                <a:cubicBezTo>
                  <a:pt x="610961" y="506227"/>
                  <a:pt x="609512" y="518526"/>
                  <a:pt x="602428" y="527381"/>
                </a:cubicBezTo>
                <a:cubicBezTo>
                  <a:pt x="594351" y="537477"/>
                  <a:pt x="580251" y="540819"/>
                  <a:pt x="570155" y="548896"/>
                </a:cubicBezTo>
                <a:cubicBezTo>
                  <a:pt x="562235" y="555232"/>
                  <a:pt x="484201" y="614285"/>
                  <a:pt x="475129" y="618821"/>
                </a:cubicBezTo>
                <a:cubicBezTo>
                  <a:pt x="384425" y="664173"/>
                  <a:pt x="331698" y="662834"/>
                  <a:pt x="251477" y="666322"/>
                </a:cubicBezTo>
                <a:cubicBezTo>
                  <a:pt x="146204" y="658224"/>
                  <a:pt x="122594" y="616852"/>
                  <a:pt x="64545" y="570412"/>
                </a:cubicBezTo>
                <a:cubicBezTo>
                  <a:pt x="56625" y="564076"/>
                  <a:pt x="50202" y="556068"/>
                  <a:pt x="43030" y="548896"/>
                </a:cubicBezTo>
                <a:cubicBezTo>
                  <a:pt x="15609" y="466627"/>
                  <a:pt x="40895" y="551187"/>
                  <a:pt x="21515" y="376774"/>
                </a:cubicBezTo>
                <a:cubicBezTo>
                  <a:pt x="19496" y="358601"/>
                  <a:pt x="13763" y="341022"/>
                  <a:pt x="10757" y="322986"/>
                </a:cubicBezTo>
                <a:cubicBezTo>
                  <a:pt x="6589" y="297975"/>
                  <a:pt x="3586" y="272783"/>
                  <a:pt x="0" y="247682"/>
                </a:cubicBezTo>
                <a:lnTo>
                  <a:pt x="33647" y="54557"/>
                </a:lnTo>
                <a:close/>
              </a:path>
            </a:pathLst>
          </a:cu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>
            <a:spLocks noChangeAspect="1"/>
          </p:cNvSpPr>
          <p:nvPr/>
        </p:nvSpPr>
        <p:spPr>
          <a:xfrm>
            <a:off x="1974112" y="1935126"/>
            <a:ext cx="603622" cy="973352"/>
          </a:xfrm>
          <a:custGeom>
            <a:avLst/>
            <a:gdLst>
              <a:gd name="connsiteX0" fmla="*/ 2458 w 690947"/>
              <a:gd name="connsiteY0" fmla="*/ 1054249 h 1118795"/>
              <a:gd name="connsiteX1" fmla="*/ 2458 w 690947"/>
              <a:gd name="connsiteY1" fmla="*/ 1054249 h 1118795"/>
              <a:gd name="connsiteX2" fmla="*/ 88519 w 690947"/>
              <a:gd name="connsiteY2" fmla="*/ 1097280 h 1118795"/>
              <a:gd name="connsiteX3" fmla="*/ 153065 w 690947"/>
              <a:gd name="connsiteY3" fmla="*/ 1118795 h 1118795"/>
              <a:gd name="connsiteX4" fmla="*/ 217611 w 690947"/>
              <a:gd name="connsiteY4" fmla="*/ 1108038 h 1118795"/>
              <a:gd name="connsiteX5" fmla="*/ 260641 w 690947"/>
              <a:gd name="connsiteY5" fmla="*/ 1097280 h 1118795"/>
              <a:gd name="connsiteX6" fmla="*/ 411248 w 690947"/>
              <a:gd name="connsiteY6" fmla="*/ 1086522 h 1118795"/>
              <a:gd name="connsiteX7" fmla="*/ 443521 w 690947"/>
              <a:gd name="connsiteY7" fmla="*/ 1075765 h 1118795"/>
              <a:gd name="connsiteX8" fmla="*/ 465037 w 690947"/>
              <a:gd name="connsiteY8" fmla="*/ 1011219 h 1118795"/>
              <a:gd name="connsiteX9" fmla="*/ 486552 w 690947"/>
              <a:gd name="connsiteY9" fmla="*/ 925158 h 1118795"/>
              <a:gd name="connsiteX10" fmla="*/ 529582 w 690947"/>
              <a:gd name="connsiteY10" fmla="*/ 828339 h 1118795"/>
              <a:gd name="connsiteX11" fmla="*/ 540340 w 690947"/>
              <a:gd name="connsiteY11" fmla="*/ 796066 h 1118795"/>
              <a:gd name="connsiteX12" fmla="*/ 572613 w 690947"/>
              <a:gd name="connsiteY12" fmla="*/ 774551 h 1118795"/>
              <a:gd name="connsiteX13" fmla="*/ 626401 w 690947"/>
              <a:gd name="connsiteY13" fmla="*/ 742278 h 1118795"/>
              <a:gd name="connsiteX14" fmla="*/ 658674 w 690947"/>
              <a:gd name="connsiteY14" fmla="*/ 602428 h 1118795"/>
              <a:gd name="connsiteX15" fmla="*/ 690947 w 690947"/>
              <a:gd name="connsiteY15" fmla="*/ 236668 h 1118795"/>
              <a:gd name="connsiteX16" fmla="*/ 680190 w 690947"/>
              <a:gd name="connsiteY16" fmla="*/ 107577 h 1118795"/>
              <a:gd name="connsiteX17" fmla="*/ 658674 w 690947"/>
              <a:gd name="connsiteY17" fmla="*/ 86061 h 1118795"/>
              <a:gd name="connsiteX18" fmla="*/ 637159 w 690947"/>
              <a:gd name="connsiteY18" fmla="*/ 53788 h 1118795"/>
              <a:gd name="connsiteX19" fmla="*/ 604886 w 690947"/>
              <a:gd name="connsiteY19" fmla="*/ 43031 h 1118795"/>
              <a:gd name="connsiteX20" fmla="*/ 529582 w 690947"/>
              <a:gd name="connsiteY20" fmla="*/ 10758 h 1118795"/>
              <a:gd name="connsiteX21" fmla="*/ 454279 w 690947"/>
              <a:gd name="connsiteY21" fmla="*/ 0 h 1118795"/>
              <a:gd name="connsiteX22" fmla="*/ 228368 w 690947"/>
              <a:gd name="connsiteY22" fmla="*/ 21515 h 1118795"/>
              <a:gd name="connsiteX23" fmla="*/ 196095 w 690947"/>
              <a:gd name="connsiteY23" fmla="*/ 32273 h 1118795"/>
              <a:gd name="connsiteX24" fmla="*/ 153065 w 690947"/>
              <a:gd name="connsiteY24" fmla="*/ 43031 h 1118795"/>
              <a:gd name="connsiteX25" fmla="*/ 88519 w 690947"/>
              <a:gd name="connsiteY25" fmla="*/ 64546 h 1118795"/>
              <a:gd name="connsiteX26" fmla="*/ 67004 w 690947"/>
              <a:gd name="connsiteY26" fmla="*/ 96819 h 1118795"/>
              <a:gd name="connsiteX27" fmla="*/ 45488 w 690947"/>
              <a:gd name="connsiteY27" fmla="*/ 161365 h 1118795"/>
              <a:gd name="connsiteX28" fmla="*/ 34731 w 690947"/>
              <a:gd name="connsiteY28" fmla="*/ 559398 h 1118795"/>
              <a:gd name="connsiteX29" fmla="*/ 23973 w 690947"/>
              <a:gd name="connsiteY29" fmla="*/ 623944 h 1118795"/>
              <a:gd name="connsiteX30" fmla="*/ 2458 w 690947"/>
              <a:gd name="connsiteY30" fmla="*/ 817581 h 1118795"/>
              <a:gd name="connsiteX31" fmla="*/ 2458 w 690947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486552 w 738974"/>
              <a:gd name="connsiteY9" fmla="*/ 925158 h 1118795"/>
              <a:gd name="connsiteX10" fmla="*/ 529582 w 738974"/>
              <a:gd name="connsiteY10" fmla="*/ 828339 h 1118795"/>
              <a:gd name="connsiteX11" fmla="*/ 540340 w 738974"/>
              <a:gd name="connsiteY11" fmla="*/ 796066 h 1118795"/>
              <a:gd name="connsiteX12" fmla="*/ 572613 w 738974"/>
              <a:gd name="connsiteY12" fmla="*/ 774551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486552 w 738974"/>
              <a:gd name="connsiteY9" fmla="*/ 925158 h 1118795"/>
              <a:gd name="connsiteX10" fmla="*/ 529582 w 738974"/>
              <a:gd name="connsiteY10" fmla="*/ 828339 h 1118795"/>
              <a:gd name="connsiteX11" fmla="*/ 540340 w 738974"/>
              <a:gd name="connsiteY11" fmla="*/ 796066 h 1118795"/>
              <a:gd name="connsiteX12" fmla="*/ 614174 w 738974"/>
              <a:gd name="connsiteY12" fmla="*/ 7790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537402 w 738974"/>
              <a:gd name="connsiteY9" fmla="*/ 931433 h 1118795"/>
              <a:gd name="connsiteX10" fmla="*/ 529582 w 738974"/>
              <a:gd name="connsiteY10" fmla="*/ 828339 h 1118795"/>
              <a:gd name="connsiteX11" fmla="*/ 540340 w 738974"/>
              <a:gd name="connsiteY11" fmla="*/ 796066 h 1118795"/>
              <a:gd name="connsiteX12" fmla="*/ 614174 w 738974"/>
              <a:gd name="connsiteY12" fmla="*/ 7790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537402 w 738974"/>
              <a:gd name="connsiteY9" fmla="*/ 931433 h 1118795"/>
              <a:gd name="connsiteX10" fmla="*/ 529582 w 738974"/>
              <a:gd name="connsiteY10" fmla="*/ 828339 h 1118795"/>
              <a:gd name="connsiteX11" fmla="*/ 540340 w 738974"/>
              <a:gd name="connsiteY11" fmla="*/ 796066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537402 w 738974"/>
              <a:gd name="connsiteY9" fmla="*/ 931433 h 1118795"/>
              <a:gd name="connsiteX10" fmla="*/ 529582 w 738974"/>
              <a:gd name="connsiteY10" fmla="*/ 828339 h 1118795"/>
              <a:gd name="connsiteX11" fmla="*/ 614174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537402 w 738974"/>
              <a:gd name="connsiteY9" fmla="*/ 931433 h 1118795"/>
              <a:gd name="connsiteX10" fmla="*/ 537402 w 738974"/>
              <a:gd name="connsiteY10" fmla="*/ 1007633 h 1118795"/>
              <a:gd name="connsiteX11" fmla="*/ 614174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614174 w 738974"/>
              <a:gd name="connsiteY9" fmla="*/ 931433 h 1118795"/>
              <a:gd name="connsiteX10" fmla="*/ 537402 w 738974"/>
              <a:gd name="connsiteY10" fmla="*/ 1007633 h 1118795"/>
              <a:gd name="connsiteX11" fmla="*/ 614174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465037 w 738974"/>
              <a:gd name="connsiteY8" fmla="*/ 1011219 h 1118795"/>
              <a:gd name="connsiteX9" fmla="*/ 614174 w 738974"/>
              <a:gd name="connsiteY9" fmla="*/ 931433 h 1118795"/>
              <a:gd name="connsiteX10" fmla="*/ 614174 w 738974"/>
              <a:gd name="connsiteY10" fmla="*/ 1007633 h 1118795"/>
              <a:gd name="connsiteX11" fmla="*/ 614174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43521 w 738974"/>
              <a:gd name="connsiteY7" fmla="*/ 1075765 h 1118795"/>
              <a:gd name="connsiteX8" fmla="*/ 537402 w 738974"/>
              <a:gd name="connsiteY8" fmla="*/ 1083833 h 1118795"/>
              <a:gd name="connsiteX9" fmla="*/ 614174 w 738974"/>
              <a:gd name="connsiteY9" fmla="*/ 931433 h 1118795"/>
              <a:gd name="connsiteX10" fmla="*/ 614174 w 738974"/>
              <a:gd name="connsiteY10" fmla="*/ 1007633 h 1118795"/>
              <a:gd name="connsiteX11" fmla="*/ 614174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60630 w 738974"/>
              <a:gd name="connsiteY7" fmla="*/ 1083833 h 1118795"/>
              <a:gd name="connsiteX8" fmla="*/ 537402 w 738974"/>
              <a:gd name="connsiteY8" fmla="*/ 1083833 h 1118795"/>
              <a:gd name="connsiteX9" fmla="*/ 614174 w 738974"/>
              <a:gd name="connsiteY9" fmla="*/ 931433 h 1118795"/>
              <a:gd name="connsiteX10" fmla="*/ 614174 w 738974"/>
              <a:gd name="connsiteY10" fmla="*/ 1007633 h 1118795"/>
              <a:gd name="connsiteX11" fmla="*/ 614174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60630 w 738974"/>
              <a:gd name="connsiteY7" fmla="*/ 1083833 h 1118795"/>
              <a:gd name="connsiteX8" fmla="*/ 537402 w 738974"/>
              <a:gd name="connsiteY8" fmla="*/ 1083833 h 1118795"/>
              <a:gd name="connsiteX9" fmla="*/ 614174 w 738974"/>
              <a:gd name="connsiteY9" fmla="*/ 931433 h 1118795"/>
              <a:gd name="connsiteX10" fmla="*/ 614174 w 738974"/>
              <a:gd name="connsiteY10" fmla="*/ 1007633 h 1118795"/>
              <a:gd name="connsiteX11" fmla="*/ 690946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50396"/>
              <a:gd name="connsiteX1" fmla="*/ 2458 w 738974"/>
              <a:gd name="connsiteY1" fmla="*/ 1054249 h 1150396"/>
              <a:gd name="connsiteX2" fmla="*/ 88519 w 738974"/>
              <a:gd name="connsiteY2" fmla="*/ 1097280 h 1150396"/>
              <a:gd name="connsiteX3" fmla="*/ 153065 w 738974"/>
              <a:gd name="connsiteY3" fmla="*/ 1118795 h 1150396"/>
              <a:gd name="connsiteX4" fmla="*/ 217611 w 738974"/>
              <a:gd name="connsiteY4" fmla="*/ 1108038 h 1150396"/>
              <a:gd name="connsiteX5" fmla="*/ 260641 w 738974"/>
              <a:gd name="connsiteY5" fmla="*/ 1097280 h 1150396"/>
              <a:gd name="connsiteX6" fmla="*/ 411248 w 738974"/>
              <a:gd name="connsiteY6" fmla="*/ 1086522 h 1150396"/>
              <a:gd name="connsiteX7" fmla="*/ 460630 w 738974"/>
              <a:gd name="connsiteY7" fmla="*/ 1083833 h 1150396"/>
              <a:gd name="connsiteX8" fmla="*/ 537402 w 738974"/>
              <a:gd name="connsiteY8" fmla="*/ 1083833 h 1150396"/>
              <a:gd name="connsiteX9" fmla="*/ 614174 w 738974"/>
              <a:gd name="connsiteY9" fmla="*/ 1007633 h 1150396"/>
              <a:gd name="connsiteX10" fmla="*/ 614174 w 738974"/>
              <a:gd name="connsiteY10" fmla="*/ 1007633 h 1150396"/>
              <a:gd name="connsiteX11" fmla="*/ 690946 w 738974"/>
              <a:gd name="connsiteY11" fmla="*/ 931433 h 1150396"/>
              <a:gd name="connsiteX12" fmla="*/ 690946 w 738974"/>
              <a:gd name="connsiteY12" fmla="*/ 855233 h 1150396"/>
              <a:gd name="connsiteX13" fmla="*/ 690946 w 738974"/>
              <a:gd name="connsiteY13" fmla="*/ 855233 h 1150396"/>
              <a:gd name="connsiteX14" fmla="*/ 658674 w 738974"/>
              <a:gd name="connsiteY14" fmla="*/ 602428 h 1150396"/>
              <a:gd name="connsiteX15" fmla="*/ 690947 w 738974"/>
              <a:gd name="connsiteY15" fmla="*/ 236668 h 1150396"/>
              <a:gd name="connsiteX16" fmla="*/ 680190 w 738974"/>
              <a:gd name="connsiteY16" fmla="*/ 107577 h 1150396"/>
              <a:gd name="connsiteX17" fmla="*/ 658674 w 738974"/>
              <a:gd name="connsiteY17" fmla="*/ 86061 h 1150396"/>
              <a:gd name="connsiteX18" fmla="*/ 637159 w 738974"/>
              <a:gd name="connsiteY18" fmla="*/ 53788 h 1150396"/>
              <a:gd name="connsiteX19" fmla="*/ 604886 w 738974"/>
              <a:gd name="connsiteY19" fmla="*/ 43031 h 1150396"/>
              <a:gd name="connsiteX20" fmla="*/ 529582 w 738974"/>
              <a:gd name="connsiteY20" fmla="*/ 10758 h 1150396"/>
              <a:gd name="connsiteX21" fmla="*/ 454279 w 738974"/>
              <a:gd name="connsiteY21" fmla="*/ 0 h 1150396"/>
              <a:gd name="connsiteX22" fmla="*/ 228368 w 738974"/>
              <a:gd name="connsiteY22" fmla="*/ 21515 h 1150396"/>
              <a:gd name="connsiteX23" fmla="*/ 196095 w 738974"/>
              <a:gd name="connsiteY23" fmla="*/ 32273 h 1150396"/>
              <a:gd name="connsiteX24" fmla="*/ 153065 w 738974"/>
              <a:gd name="connsiteY24" fmla="*/ 43031 h 1150396"/>
              <a:gd name="connsiteX25" fmla="*/ 88519 w 738974"/>
              <a:gd name="connsiteY25" fmla="*/ 64546 h 1150396"/>
              <a:gd name="connsiteX26" fmla="*/ 67004 w 738974"/>
              <a:gd name="connsiteY26" fmla="*/ 96819 h 1150396"/>
              <a:gd name="connsiteX27" fmla="*/ 45488 w 738974"/>
              <a:gd name="connsiteY27" fmla="*/ 161365 h 1150396"/>
              <a:gd name="connsiteX28" fmla="*/ 34731 w 738974"/>
              <a:gd name="connsiteY28" fmla="*/ 559398 h 1150396"/>
              <a:gd name="connsiteX29" fmla="*/ 23973 w 738974"/>
              <a:gd name="connsiteY29" fmla="*/ 623944 h 1150396"/>
              <a:gd name="connsiteX30" fmla="*/ 2458 w 738974"/>
              <a:gd name="connsiteY30" fmla="*/ 817581 h 1150396"/>
              <a:gd name="connsiteX31" fmla="*/ 2458 w 738974"/>
              <a:gd name="connsiteY31" fmla="*/ 1054249 h 1150396"/>
              <a:gd name="connsiteX0" fmla="*/ 2458 w 738974"/>
              <a:gd name="connsiteY0" fmla="*/ 1054249 h 1150396"/>
              <a:gd name="connsiteX1" fmla="*/ 2458 w 738974"/>
              <a:gd name="connsiteY1" fmla="*/ 1054249 h 1150396"/>
              <a:gd name="connsiteX2" fmla="*/ 88519 w 738974"/>
              <a:gd name="connsiteY2" fmla="*/ 1097280 h 1150396"/>
              <a:gd name="connsiteX3" fmla="*/ 153065 w 738974"/>
              <a:gd name="connsiteY3" fmla="*/ 1118795 h 1150396"/>
              <a:gd name="connsiteX4" fmla="*/ 217611 w 738974"/>
              <a:gd name="connsiteY4" fmla="*/ 1108038 h 1150396"/>
              <a:gd name="connsiteX5" fmla="*/ 260641 w 738974"/>
              <a:gd name="connsiteY5" fmla="*/ 1097280 h 1150396"/>
              <a:gd name="connsiteX6" fmla="*/ 411248 w 738974"/>
              <a:gd name="connsiteY6" fmla="*/ 1086522 h 1150396"/>
              <a:gd name="connsiteX7" fmla="*/ 460630 w 738974"/>
              <a:gd name="connsiteY7" fmla="*/ 1083833 h 1150396"/>
              <a:gd name="connsiteX8" fmla="*/ 537402 w 738974"/>
              <a:gd name="connsiteY8" fmla="*/ 1083833 h 1150396"/>
              <a:gd name="connsiteX9" fmla="*/ 614174 w 738974"/>
              <a:gd name="connsiteY9" fmla="*/ 1007633 h 1150396"/>
              <a:gd name="connsiteX10" fmla="*/ 614174 w 738974"/>
              <a:gd name="connsiteY10" fmla="*/ 1007633 h 1150396"/>
              <a:gd name="connsiteX11" fmla="*/ 690946 w 738974"/>
              <a:gd name="connsiteY11" fmla="*/ 931433 h 1150396"/>
              <a:gd name="connsiteX12" fmla="*/ 690946 w 738974"/>
              <a:gd name="connsiteY12" fmla="*/ 855233 h 1150396"/>
              <a:gd name="connsiteX13" fmla="*/ 690946 w 738974"/>
              <a:gd name="connsiteY13" fmla="*/ 855233 h 1150396"/>
              <a:gd name="connsiteX14" fmla="*/ 658674 w 738974"/>
              <a:gd name="connsiteY14" fmla="*/ 602428 h 1150396"/>
              <a:gd name="connsiteX15" fmla="*/ 690947 w 738974"/>
              <a:gd name="connsiteY15" fmla="*/ 236668 h 1150396"/>
              <a:gd name="connsiteX16" fmla="*/ 680190 w 738974"/>
              <a:gd name="connsiteY16" fmla="*/ 107577 h 1150396"/>
              <a:gd name="connsiteX17" fmla="*/ 658674 w 738974"/>
              <a:gd name="connsiteY17" fmla="*/ 86061 h 1150396"/>
              <a:gd name="connsiteX18" fmla="*/ 637159 w 738974"/>
              <a:gd name="connsiteY18" fmla="*/ 53788 h 1150396"/>
              <a:gd name="connsiteX19" fmla="*/ 604886 w 738974"/>
              <a:gd name="connsiteY19" fmla="*/ 43031 h 1150396"/>
              <a:gd name="connsiteX20" fmla="*/ 529582 w 738974"/>
              <a:gd name="connsiteY20" fmla="*/ 10758 h 1150396"/>
              <a:gd name="connsiteX21" fmla="*/ 454279 w 738974"/>
              <a:gd name="connsiteY21" fmla="*/ 0 h 1150396"/>
              <a:gd name="connsiteX22" fmla="*/ 228368 w 738974"/>
              <a:gd name="connsiteY22" fmla="*/ 21515 h 1150396"/>
              <a:gd name="connsiteX23" fmla="*/ 196095 w 738974"/>
              <a:gd name="connsiteY23" fmla="*/ 32273 h 1150396"/>
              <a:gd name="connsiteX24" fmla="*/ 153065 w 738974"/>
              <a:gd name="connsiteY24" fmla="*/ 43031 h 1150396"/>
              <a:gd name="connsiteX25" fmla="*/ 88519 w 738974"/>
              <a:gd name="connsiteY25" fmla="*/ 64546 h 1150396"/>
              <a:gd name="connsiteX26" fmla="*/ 67004 w 738974"/>
              <a:gd name="connsiteY26" fmla="*/ 96819 h 1150396"/>
              <a:gd name="connsiteX27" fmla="*/ 45488 w 738974"/>
              <a:gd name="connsiteY27" fmla="*/ 161365 h 1150396"/>
              <a:gd name="connsiteX28" fmla="*/ 34731 w 738974"/>
              <a:gd name="connsiteY28" fmla="*/ 559398 h 1150396"/>
              <a:gd name="connsiteX29" fmla="*/ 23973 w 738974"/>
              <a:gd name="connsiteY29" fmla="*/ 623944 h 1150396"/>
              <a:gd name="connsiteX30" fmla="*/ 2458 w 738974"/>
              <a:gd name="connsiteY30" fmla="*/ 817581 h 1150396"/>
              <a:gd name="connsiteX31" fmla="*/ 2458 w 738974"/>
              <a:gd name="connsiteY31" fmla="*/ 1054249 h 1150396"/>
              <a:gd name="connsiteX0" fmla="*/ 2458 w 738974"/>
              <a:gd name="connsiteY0" fmla="*/ 1054249 h 1150396"/>
              <a:gd name="connsiteX1" fmla="*/ 2458 w 738974"/>
              <a:gd name="connsiteY1" fmla="*/ 1054249 h 1150396"/>
              <a:gd name="connsiteX2" fmla="*/ 88519 w 738974"/>
              <a:gd name="connsiteY2" fmla="*/ 1097280 h 1150396"/>
              <a:gd name="connsiteX3" fmla="*/ 153065 w 738974"/>
              <a:gd name="connsiteY3" fmla="*/ 1118795 h 1150396"/>
              <a:gd name="connsiteX4" fmla="*/ 217611 w 738974"/>
              <a:gd name="connsiteY4" fmla="*/ 1108038 h 1150396"/>
              <a:gd name="connsiteX5" fmla="*/ 260641 w 738974"/>
              <a:gd name="connsiteY5" fmla="*/ 1097280 h 1150396"/>
              <a:gd name="connsiteX6" fmla="*/ 411248 w 738974"/>
              <a:gd name="connsiteY6" fmla="*/ 1086522 h 1150396"/>
              <a:gd name="connsiteX7" fmla="*/ 460630 w 738974"/>
              <a:gd name="connsiteY7" fmla="*/ 1083833 h 1150396"/>
              <a:gd name="connsiteX8" fmla="*/ 537402 w 738974"/>
              <a:gd name="connsiteY8" fmla="*/ 1083833 h 1150396"/>
              <a:gd name="connsiteX9" fmla="*/ 614174 w 738974"/>
              <a:gd name="connsiteY9" fmla="*/ 1007633 h 1150396"/>
              <a:gd name="connsiteX10" fmla="*/ 690946 w 738974"/>
              <a:gd name="connsiteY10" fmla="*/ 931432 h 1150396"/>
              <a:gd name="connsiteX11" fmla="*/ 690946 w 738974"/>
              <a:gd name="connsiteY11" fmla="*/ 931433 h 1150396"/>
              <a:gd name="connsiteX12" fmla="*/ 690946 w 738974"/>
              <a:gd name="connsiteY12" fmla="*/ 855233 h 1150396"/>
              <a:gd name="connsiteX13" fmla="*/ 690946 w 738974"/>
              <a:gd name="connsiteY13" fmla="*/ 855233 h 1150396"/>
              <a:gd name="connsiteX14" fmla="*/ 658674 w 738974"/>
              <a:gd name="connsiteY14" fmla="*/ 602428 h 1150396"/>
              <a:gd name="connsiteX15" fmla="*/ 690947 w 738974"/>
              <a:gd name="connsiteY15" fmla="*/ 236668 h 1150396"/>
              <a:gd name="connsiteX16" fmla="*/ 680190 w 738974"/>
              <a:gd name="connsiteY16" fmla="*/ 107577 h 1150396"/>
              <a:gd name="connsiteX17" fmla="*/ 658674 w 738974"/>
              <a:gd name="connsiteY17" fmla="*/ 86061 h 1150396"/>
              <a:gd name="connsiteX18" fmla="*/ 637159 w 738974"/>
              <a:gd name="connsiteY18" fmla="*/ 53788 h 1150396"/>
              <a:gd name="connsiteX19" fmla="*/ 604886 w 738974"/>
              <a:gd name="connsiteY19" fmla="*/ 43031 h 1150396"/>
              <a:gd name="connsiteX20" fmla="*/ 529582 w 738974"/>
              <a:gd name="connsiteY20" fmla="*/ 10758 h 1150396"/>
              <a:gd name="connsiteX21" fmla="*/ 454279 w 738974"/>
              <a:gd name="connsiteY21" fmla="*/ 0 h 1150396"/>
              <a:gd name="connsiteX22" fmla="*/ 228368 w 738974"/>
              <a:gd name="connsiteY22" fmla="*/ 21515 h 1150396"/>
              <a:gd name="connsiteX23" fmla="*/ 196095 w 738974"/>
              <a:gd name="connsiteY23" fmla="*/ 32273 h 1150396"/>
              <a:gd name="connsiteX24" fmla="*/ 153065 w 738974"/>
              <a:gd name="connsiteY24" fmla="*/ 43031 h 1150396"/>
              <a:gd name="connsiteX25" fmla="*/ 88519 w 738974"/>
              <a:gd name="connsiteY25" fmla="*/ 64546 h 1150396"/>
              <a:gd name="connsiteX26" fmla="*/ 67004 w 738974"/>
              <a:gd name="connsiteY26" fmla="*/ 96819 h 1150396"/>
              <a:gd name="connsiteX27" fmla="*/ 45488 w 738974"/>
              <a:gd name="connsiteY27" fmla="*/ 161365 h 1150396"/>
              <a:gd name="connsiteX28" fmla="*/ 34731 w 738974"/>
              <a:gd name="connsiteY28" fmla="*/ 559398 h 1150396"/>
              <a:gd name="connsiteX29" fmla="*/ 23973 w 738974"/>
              <a:gd name="connsiteY29" fmla="*/ 623944 h 1150396"/>
              <a:gd name="connsiteX30" fmla="*/ 2458 w 738974"/>
              <a:gd name="connsiteY30" fmla="*/ 817581 h 1150396"/>
              <a:gd name="connsiteX31" fmla="*/ 2458 w 738974"/>
              <a:gd name="connsiteY31" fmla="*/ 1054249 h 1150396"/>
              <a:gd name="connsiteX0" fmla="*/ 2458 w 738974"/>
              <a:gd name="connsiteY0" fmla="*/ 1054249 h 1150396"/>
              <a:gd name="connsiteX1" fmla="*/ 2458 w 738974"/>
              <a:gd name="connsiteY1" fmla="*/ 1054249 h 1150396"/>
              <a:gd name="connsiteX2" fmla="*/ 88519 w 738974"/>
              <a:gd name="connsiteY2" fmla="*/ 1097280 h 1150396"/>
              <a:gd name="connsiteX3" fmla="*/ 153065 w 738974"/>
              <a:gd name="connsiteY3" fmla="*/ 1118795 h 1150396"/>
              <a:gd name="connsiteX4" fmla="*/ 217611 w 738974"/>
              <a:gd name="connsiteY4" fmla="*/ 1108038 h 1150396"/>
              <a:gd name="connsiteX5" fmla="*/ 260641 w 738974"/>
              <a:gd name="connsiteY5" fmla="*/ 1097280 h 1150396"/>
              <a:gd name="connsiteX6" fmla="*/ 411248 w 738974"/>
              <a:gd name="connsiteY6" fmla="*/ 1086522 h 1150396"/>
              <a:gd name="connsiteX7" fmla="*/ 460630 w 738974"/>
              <a:gd name="connsiteY7" fmla="*/ 1083833 h 1150396"/>
              <a:gd name="connsiteX8" fmla="*/ 460630 w 738974"/>
              <a:gd name="connsiteY8" fmla="*/ 1083832 h 1150396"/>
              <a:gd name="connsiteX9" fmla="*/ 614174 w 738974"/>
              <a:gd name="connsiteY9" fmla="*/ 1007633 h 1150396"/>
              <a:gd name="connsiteX10" fmla="*/ 690946 w 738974"/>
              <a:gd name="connsiteY10" fmla="*/ 931432 h 1150396"/>
              <a:gd name="connsiteX11" fmla="*/ 690946 w 738974"/>
              <a:gd name="connsiteY11" fmla="*/ 931433 h 1150396"/>
              <a:gd name="connsiteX12" fmla="*/ 690946 w 738974"/>
              <a:gd name="connsiteY12" fmla="*/ 855233 h 1150396"/>
              <a:gd name="connsiteX13" fmla="*/ 690946 w 738974"/>
              <a:gd name="connsiteY13" fmla="*/ 855233 h 1150396"/>
              <a:gd name="connsiteX14" fmla="*/ 658674 w 738974"/>
              <a:gd name="connsiteY14" fmla="*/ 602428 h 1150396"/>
              <a:gd name="connsiteX15" fmla="*/ 690947 w 738974"/>
              <a:gd name="connsiteY15" fmla="*/ 236668 h 1150396"/>
              <a:gd name="connsiteX16" fmla="*/ 680190 w 738974"/>
              <a:gd name="connsiteY16" fmla="*/ 107577 h 1150396"/>
              <a:gd name="connsiteX17" fmla="*/ 658674 w 738974"/>
              <a:gd name="connsiteY17" fmla="*/ 86061 h 1150396"/>
              <a:gd name="connsiteX18" fmla="*/ 637159 w 738974"/>
              <a:gd name="connsiteY18" fmla="*/ 53788 h 1150396"/>
              <a:gd name="connsiteX19" fmla="*/ 604886 w 738974"/>
              <a:gd name="connsiteY19" fmla="*/ 43031 h 1150396"/>
              <a:gd name="connsiteX20" fmla="*/ 529582 w 738974"/>
              <a:gd name="connsiteY20" fmla="*/ 10758 h 1150396"/>
              <a:gd name="connsiteX21" fmla="*/ 454279 w 738974"/>
              <a:gd name="connsiteY21" fmla="*/ 0 h 1150396"/>
              <a:gd name="connsiteX22" fmla="*/ 228368 w 738974"/>
              <a:gd name="connsiteY22" fmla="*/ 21515 h 1150396"/>
              <a:gd name="connsiteX23" fmla="*/ 196095 w 738974"/>
              <a:gd name="connsiteY23" fmla="*/ 32273 h 1150396"/>
              <a:gd name="connsiteX24" fmla="*/ 153065 w 738974"/>
              <a:gd name="connsiteY24" fmla="*/ 43031 h 1150396"/>
              <a:gd name="connsiteX25" fmla="*/ 88519 w 738974"/>
              <a:gd name="connsiteY25" fmla="*/ 64546 h 1150396"/>
              <a:gd name="connsiteX26" fmla="*/ 67004 w 738974"/>
              <a:gd name="connsiteY26" fmla="*/ 96819 h 1150396"/>
              <a:gd name="connsiteX27" fmla="*/ 45488 w 738974"/>
              <a:gd name="connsiteY27" fmla="*/ 161365 h 1150396"/>
              <a:gd name="connsiteX28" fmla="*/ 34731 w 738974"/>
              <a:gd name="connsiteY28" fmla="*/ 559398 h 1150396"/>
              <a:gd name="connsiteX29" fmla="*/ 23973 w 738974"/>
              <a:gd name="connsiteY29" fmla="*/ 623944 h 1150396"/>
              <a:gd name="connsiteX30" fmla="*/ 2458 w 738974"/>
              <a:gd name="connsiteY30" fmla="*/ 817581 h 1150396"/>
              <a:gd name="connsiteX31" fmla="*/ 2458 w 738974"/>
              <a:gd name="connsiteY31" fmla="*/ 1054249 h 1150396"/>
              <a:gd name="connsiteX0" fmla="*/ 2458 w 738974"/>
              <a:gd name="connsiteY0" fmla="*/ 1054249 h 1150396"/>
              <a:gd name="connsiteX1" fmla="*/ 2458 w 738974"/>
              <a:gd name="connsiteY1" fmla="*/ 1054249 h 1150396"/>
              <a:gd name="connsiteX2" fmla="*/ 88519 w 738974"/>
              <a:gd name="connsiteY2" fmla="*/ 1097280 h 1150396"/>
              <a:gd name="connsiteX3" fmla="*/ 153065 w 738974"/>
              <a:gd name="connsiteY3" fmla="*/ 1118795 h 1150396"/>
              <a:gd name="connsiteX4" fmla="*/ 217611 w 738974"/>
              <a:gd name="connsiteY4" fmla="*/ 1108038 h 1150396"/>
              <a:gd name="connsiteX5" fmla="*/ 260641 w 738974"/>
              <a:gd name="connsiteY5" fmla="*/ 1097280 h 1150396"/>
              <a:gd name="connsiteX6" fmla="*/ 411248 w 738974"/>
              <a:gd name="connsiteY6" fmla="*/ 1086522 h 1150396"/>
              <a:gd name="connsiteX7" fmla="*/ 460630 w 738974"/>
              <a:gd name="connsiteY7" fmla="*/ 1083833 h 1150396"/>
              <a:gd name="connsiteX8" fmla="*/ 460630 w 738974"/>
              <a:gd name="connsiteY8" fmla="*/ 1083832 h 1150396"/>
              <a:gd name="connsiteX9" fmla="*/ 614174 w 738974"/>
              <a:gd name="connsiteY9" fmla="*/ 1007633 h 1150396"/>
              <a:gd name="connsiteX10" fmla="*/ 690946 w 738974"/>
              <a:gd name="connsiteY10" fmla="*/ 931432 h 1150396"/>
              <a:gd name="connsiteX11" fmla="*/ 690946 w 738974"/>
              <a:gd name="connsiteY11" fmla="*/ 931433 h 1150396"/>
              <a:gd name="connsiteX12" fmla="*/ 690946 w 738974"/>
              <a:gd name="connsiteY12" fmla="*/ 855233 h 1150396"/>
              <a:gd name="connsiteX13" fmla="*/ 690946 w 738974"/>
              <a:gd name="connsiteY13" fmla="*/ 855233 h 1150396"/>
              <a:gd name="connsiteX14" fmla="*/ 658674 w 738974"/>
              <a:gd name="connsiteY14" fmla="*/ 602428 h 1150396"/>
              <a:gd name="connsiteX15" fmla="*/ 690947 w 738974"/>
              <a:gd name="connsiteY15" fmla="*/ 236668 h 1150396"/>
              <a:gd name="connsiteX16" fmla="*/ 680190 w 738974"/>
              <a:gd name="connsiteY16" fmla="*/ 107577 h 1150396"/>
              <a:gd name="connsiteX17" fmla="*/ 658674 w 738974"/>
              <a:gd name="connsiteY17" fmla="*/ 86061 h 1150396"/>
              <a:gd name="connsiteX18" fmla="*/ 637159 w 738974"/>
              <a:gd name="connsiteY18" fmla="*/ 53788 h 1150396"/>
              <a:gd name="connsiteX19" fmla="*/ 604886 w 738974"/>
              <a:gd name="connsiteY19" fmla="*/ 43031 h 1150396"/>
              <a:gd name="connsiteX20" fmla="*/ 529582 w 738974"/>
              <a:gd name="connsiteY20" fmla="*/ 10758 h 1150396"/>
              <a:gd name="connsiteX21" fmla="*/ 454279 w 738974"/>
              <a:gd name="connsiteY21" fmla="*/ 0 h 1150396"/>
              <a:gd name="connsiteX22" fmla="*/ 228368 w 738974"/>
              <a:gd name="connsiteY22" fmla="*/ 21515 h 1150396"/>
              <a:gd name="connsiteX23" fmla="*/ 196095 w 738974"/>
              <a:gd name="connsiteY23" fmla="*/ 32273 h 1150396"/>
              <a:gd name="connsiteX24" fmla="*/ 153065 w 738974"/>
              <a:gd name="connsiteY24" fmla="*/ 43031 h 1150396"/>
              <a:gd name="connsiteX25" fmla="*/ 88519 w 738974"/>
              <a:gd name="connsiteY25" fmla="*/ 64546 h 1150396"/>
              <a:gd name="connsiteX26" fmla="*/ 67004 w 738974"/>
              <a:gd name="connsiteY26" fmla="*/ 96819 h 1150396"/>
              <a:gd name="connsiteX27" fmla="*/ 45488 w 738974"/>
              <a:gd name="connsiteY27" fmla="*/ 161365 h 1150396"/>
              <a:gd name="connsiteX28" fmla="*/ 34731 w 738974"/>
              <a:gd name="connsiteY28" fmla="*/ 559398 h 1150396"/>
              <a:gd name="connsiteX29" fmla="*/ 23973 w 738974"/>
              <a:gd name="connsiteY29" fmla="*/ 623944 h 1150396"/>
              <a:gd name="connsiteX30" fmla="*/ 2458 w 738974"/>
              <a:gd name="connsiteY30" fmla="*/ 817581 h 1150396"/>
              <a:gd name="connsiteX31" fmla="*/ 2458 w 738974"/>
              <a:gd name="connsiteY31" fmla="*/ 1054249 h 1150396"/>
              <a:gd name="connsiteX0" fmla="*/ 2458 w 738974"/>
              <a:gd name="connsiteY0" fmla="*/ 1054249 h 1150395"/>
              <a:gd name="connsiteX1" fmla="*/ 2458 w 738974"/>
              <a:gd name="connsiteY1" fmla="*/ 1054249 h 1150395"/>
              <a:gd name="connsiteX2" fmla="*/ 88519 w 738974"/>
              <a:gd name="connsiteY2" fmla="*/ 1097280 h 1150395"/>
              <a:gd name="connsiteX3" fmla="*/ 153065 w 738974"/>
              <a:gd name="connsiteY3" fmla="*/ 1118795 h 1150395"/>
              <a:gd name="connsiteX4" fmla="*/ 217611 w 738974"/>
              <a:gd name="connsiteY4" fmla="*/ 1108038 h 1150395"/>
              <a:gd name="connsiteX5" fmla="*/ 260641 w 738974"/>
              <a:gd name="connsiteY5" fmla="*/ 1097280 h 1150395"/>
              <a:gd name="connsiteX6" fmla="*/ 411248 w 738974"/>
              <a:gd name="connsiteY6" fmla="*/ 1086522 h 1150395"/>
              <a:gd name="connsiteX7" fmla="*/ 460630 w 738974"/>
              <a:gd name="connsiteY7" fmla="*/ 1083833 h 1150395"/>
              <a:gd name="connsiteX8" fmla="*/ 460630 w 738974"/>
              <a:gd name="connsiteY8" fmla="*/ 1083832 h 1150395"/>
              <a:gd name="connsiteX9" fmla="*/ 614174 w 738974"/>
              <a:gd name="connsiteY9" fmla="*/ 1007632 h 1150395"/>
              <a:gd name="connsiteX10" fmla="*/ 690946 w 738974"/>
              <a:gd name="connsiteY10" fmla="*/ 931432 h 1150395"/>
              <a:gd name="connsiteX11" fmla="*/ 690946 w 738974"/>
              <a:gd name="connsiteY11" fmla="*/ 931433 h 1150395"/>
              <a:gd name="connsiteX12" fmla="*/ 690946 w 738974"/>
              <a:gd name="connsiteY12" fmla="*/ 855233 h 1150395"/>
              <a:gd name="connsiteX13" fmla="*/ 690946 w 738974"/>
              <a:gd name="connsiteY13" fmla="*/ 855233 h 1150395"/>
              <a:gd name="connsiteX14" fmla="*/ 658674 w 738974"/>
              <a:gd name="connsiteY14" fmla="*/ 602428 h 1150395"/>
              <a:gd name="connsiteX15" fmla="*/ 690947 w 738974"/>
              <a:gd name="connsiteY15" fmla="*/ 236668 h 1150395"/>
              <a:gd name="connsiteX16" fmla="*/ 680190 w 738974"/>
              <a:gd name="connsiteY16" fmla="*/ 107577 h 1150395"/>
              <a:gd name="connsiteX17" fmla="*/ 658674 w 738974"/>
              <a:gd name="connsiteY17" fmla="*/ 86061 h 1150395"/>
              <a:gd name="connsiteX18" fmla="*/ 637159 w 738974"/>
              <a:gd name="connsiteY18" fmla="*/ 53788 h 1150395"/>
              <a:gd name="connsiteX19" fmla="*/ 604886 w 738974"/>
              <a:gd name="connsiteY19" fmla="*/ 43031 h 1150395"/>
              <a:gd name="connsiteX20" fmla="*/ 529582 w 738974"/>
              <a:gd name="connsiteY20" fmla="*/ 10758 h 1150395"/>
              <a:gd name="connsiteX21" fmla="*/ 454279 w 738974"/>
              <a:gd name="connsiteY21" fmla="*/ 0 h 1150395"/>
              <a:gd name="connsiteX22" fmla="*/ 228368 w 738974"/>
              <a:gd name="connsiteY22" fmla="*/ 21515 h 1150395"/>
              <a:gd name="connsiteX23" fmla="*/ 196095 w 738974"/>
              <a:gd name="connsiteY23" fmla="*/ 32273 h 1150395"/>
              <a:gd name="connsiteX24" fmla="*/ 153065 w 738974"/>
              <a:gd name="connsiteY24" fmla="*/ 43031 h 1150395"/>
              <a:gd name="connsiteX25" fmla="*/ 88519 w 738974"/>
              <a:gd name="connsiteY25" fmla="*/ 64546 h 1150395"/>
              <a:gd name="connsiteX26" fmla="*/ 67004 w 738974"/>
              <a:gd name="connsiteY26" fmla="*/ 96819 h 1150395"/>
              <a:gd name="connsiteX27" fmla="*/ 45488 w 738974"/>
              <a:gd name="connsiteY27" fmla="*/ 161365 h 1150395"/>
              <a:gd name="connsiteX28" fmla="*/ 34731 w 738974"/>
              <a:gd name="connsiteY28" fmla="*/ 559398 h 1150395"/>
              <a:gd name="connsiteX29" fmla="*/ 23973 w 738974"/>
              <a:gd name="connsiteY29" fmla="*/ 623944 h 1150395"/>
              <a:gd name="connsiteX30" fmla="*/ 2458 w 738974"/>
              <a:gd name="connsiteY30" fmla="*/ 817581 h 1150395"/>
              <a:gd name="connsiteX31" fmla="*/ 2458 w 738974"/>
              <a:gd name="connsiteY31" fmla="*/ 1054249 h 11503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60630 w 738974"/>
              <a:gd name="connsiteY7" fmla="*/ 1083833 h 1118795"/>
              <a:gd name="connsiteX8" fmla="*/ 460630 w 738974"/>
              <a:gd name="connsiteY8" fmla="*/ 1083832 h 1118795"/>
              <a:gd name="connsiteX9" fmla="*/ 614174 w 738974"/>
              <a:gd name="connsiteY9" fmla="*/ 1007632 h 1118795"/>
              <a:gd name="connsiteX10" fmla="*/ 690946 w 738974"/>
              <a:gd name="connsiteY10" fmla="*/ 931432 h 1118795"/>
              <a:gd name="connsiteX11" fmla="*/ 690946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60630 w 738974"/>
              <a:gd name="connsiteY7" fmla="*/ 1083833 h 1118795"/>
              <a:gd name="connsiteX8" fmla="*/ 537402 w 738974"/>
              <a:gd name="connsiteY8" fmla="*/ 1083833 h 1118795"/>
              <a:gd name="connsiteX9" fmla="*/ 614174 w 738974"/>
              <a:gd name="connsiteY9" fmla="*/ 1007632 h 1118795"/>
              <a:gd name="connsiteX10" fmla="*/ 690946 w 738974"/>
              <a:gd name="connsiteY10" fmla="*/ 931432 h 1118795"/>
              <a:gd name="connsiteX11" fmla="*/ 690946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8552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738974"/>
              <a:gd name="connsiteY0" fmla="*/ 1054249 h 1118795"/>
              <a:gd name="connsiteX1" fmla="*/ 2458 w 738974"/>
              <a:gd name="connsiteY1" fmla="*/ 1054249 h 1118795"/>
              <a:gd name="connsiteX2" fmla="*/ 88519 w 738974"/>
              <a:gd name="connsiteY2" fmla="*/ 1097280 h 1118795"/>
              <a:gd name="connsiteX3" fmla="*/ 153065 w 738974"/>
              <a:gd name="connsiteY3" fmla="*/ 1118795 h 1118795"/>
              <a:gd name="connsiteX4" fmla="*/ 217611 w 738974"/>
              <a:gd name="connsiteY4" fmla="*/ 1108038 h 1118795"/>
              <a:gd name="connsiteX5" fmla="*/ 260641 w 738974"/>
              <a:gd name="connsiteY5" fmla="*/ 1097280 h 1118795"/>
              <a:gd name="connsiteX6" fmla="*/ 411248 w 738974"/>
              <a:gd name="connsiteY6" fmla="*/ 1086522 h 1118795"/>
              <a:gd name="connsiteX7" fmla="*/ 460630 w 738974"/>
              <a:gd name="connsiteY7" fmla="*/ 1083833 h 1118795"/>
              <a:gd name="connsiteX8" fmla="*/ 537402 w 738974"/>
              <a:gd name="connsiteY8" fmla="*/ 1083833 h 1118795"/>
              <a:gd name="connsiteX9" fmla="*/ 614174 w 738974"/>
              <a:gd name="connsiteY9" fmla="*/ 1007632 h 1118795"/>
              <a:gd name="connsiteX10" fmla="*/ 690946 w 738974"/>
              <a:gd name="connsiteY10" fmla="*/ 931432 h 1118795"/>
              <a:gd name="connsiteX11" fmla="*/ 690946 w 738974"/>
              <a:gd name="connsiteY11" fmla="*/ 931433 h 1118795"/>
              <a:gd name="connsiteX12" fmla="*/ 690946 w 738974"/>
              <a:gd name="connsiteY12" fmla="*/ 855233 h 1118795"/>
              <a:gd name="connsiteX13" fmla="*/ 690946 w 738974"/>
              <a:gd name="connsiteY13" fmla="*/ 779033 h 1118795"/>
              <a:gd name="connsiteX14" fmla="*/ 658674 w 738974"/>
              <a:gd name="connsiteY14" fmla="*/ 602428 h 1118795"/>
              <a:gd name="connsiteX15" fmla="*/ 690947 w 738974"/>
              <a:gd name="connsiteY15" fmla="*/ 236668 h 1118795"/>
              <a:gd name="connsiteX16" fmla="*/ 680190 w 738974"/>
              <a:gd name="connsiteY16" fmla="*/ 107577 h 1118795"/>
              <a:gd name="connsiteX17" fmla="*/ 658674 w 738974"/>
              <a:gd name="connsiteY17" fmla="*/ 86061 h 1118795"/>
              <a:gd name="connsiteX18" fmla="*/ 637159 w 738974"/>
              <a:gd name="connsiteY18" fmla="*/ 53788 h 1118795"/>
              <a:gd name="connsiteX19" fmla="*/ 604886 w 738974"/>
              <a:gd name="connsiteY19" fmla="*/ 43031 h 1118795"/>
              <a:gd name="connsiteX20" fmla="*/ 529582 w 738974"/>
              <a:gd name="connsiteY20" fmla="*/ 10758 h 1118795"/>
              <a:gd name="connsiteX21" fmla="*/ 454279 w 738974"/>
              <a:gd name="connsiteY21" fmla="*/ 0 h 1118795"/>
              <a:gd name="connsiteX22" fmla="*/ 228368 w 738974"/>
              <a:gd name="connsiteY22" fmla="*/ 21515 h 1118795"/>
              <a:gd name="connsiteX23" fmla="*/ 196095 w 738974"/>
              <a:gd name="connsiteY23" fmla="*/ 32273 h 1118795"/>
              <a:gd name="connsiteX24" fmla="*/ 153065 w 738974"/>
              <a:gd name="connsiteY24" fmla="*/ 43031 h 1118795"/>
              <a:gd name="connsiteX25" fmla="*/ 88519 w 738974"/>
              <a:gd name="connsiteY25" fmla="*/ 64546 h 1118795"/>
              <a:gd name="connsiteX26" fmla="*/ 67004 w 738974"/>
              <a:gd name="connsiteY26" fmla="*/ 96819 h 1118795"/>
              <a:gd name="connsiteX27" fmla="*/ 45488 w 738974"/>
              <a:gd name="connsiteY27" fmla="*/ 161365 h 1118795"/>
              <a:gd name="connsiteX28" fmla="*/ 34731 w 738974"/>
              <a:gd name="connsiteY28" fmla="*/ 559398 h 1118795"/>
              <a:gd name="connsiteX29" fmla="*/ 23973 w 738974"/>
              <a:gd name="connsiteY29" fmla="*/ 623944 h 1118795"/>
              <a:gd name="connsiteX30" fmla="*/ 2458 w 738974"/>
              <a:gd name="connsiteY30" fmla="*/ 817581 h 1118795"/>
              <a:gd name="connsiteX31" fmla="*/ 2458 w 738974"/>
              <a:gd name="connsiteY31" fmla="*/ 1054249 h 1118795"/>
              <a:gd name="connsiteX0" fmla="*/ 2458 w 699023"/>
              <a:gd name="connsiteY0" fmla="*/ 1054249 h 1118795"/>
              <a:gd name="connsiteX1" fmla="*/ 2458 w 699023"/>
              <a:gd name="connsiteY1" fmla="*/ 1054249 h 1118795"/>
              <a:gd name="connsiteX2" fmla="*/ 88519 w 699023"/>
              <a:gd name="connsiteY2" fmla="*/ 1097280 h 1118795"/>
              <a:gd name="connsiteX3" fmla="*/ 153065 w 699023"/>
              <a:gd name="connsiteY3" fmla="*/ 1118795 h 1118795"/>
              <a:gd name="connsiteX4" fmla="*/ 217611 w 699023"/>
              <a:gd name="connsiteY4" fmla="*/ 1108038 h 1118795"/>
              <a:gd name="connsiteX5" fmla="*/ 260641 w 699023"/>
              <a:gd name="connsiteY5" fmla="*/ 1097280 h 1118795"/>
              <a:gd name="connsiteX6" fmla="*/ 411248 w 699023"/>
              <a:gd name="connsiteY6" fmla="*/ 1086522 h 1118795"/>
              <a:gd name="connsiteX7" fmla="*/ 460630 w 699023"/>
              <a:gd name="connsiteY7" fmla="*/ 1083833 h 1118795"/>
              <a:gd name="connsiteX8" fmla="*/ 537402 w 699023"/>
              <a:gd name="connsiteY8" fmla="*/ 1083833 h 1118795"/>
              <a:gd name="connsiteX9" fmla="*/ 614174 w 699023"/>
              <a:gd name="connsiteY9" fmla="*/ 1007632 h 1118795"/>
              <a:gd name="connsiteX10" fmla="*/ 690946 w 699023"/>
              <a:gd name="connsiteY10" fmla="*/ 931432 h 1118795"/>
              <a:gd name="connsiteX11" fmla="*/ 690946 w 699023"/>
              <a:gd name="connsiteY11" fmla="*/ 931433 h 1118795"/>
              <a:gd name="connsiteX12" fmla="*/ 690946 w 699023"/>
              <a:gd name="connsiteY12" fmla="*/ 855233 h 1118795"/>
              <a:gd name="connsiteX13" fmla="*/ 690946 w 699023"/>
              <a:gd name="connsiteY13" fmla="*/ 779033 h 1118795"/>
              <a:gd name="connsiteX14" fmla="*/ 658674 w 699023"/>
              <a:gd name="connsiteY14" fmla="*/ 602428 h 1118795"/>
              <a:gd name="connsiteX15" fmla="*/ 690947 w 699023"/>
              <a:gd name="connsiteY15" fmla="*/ 236668 h 1118795"/>
              <a:gd name="connsiteX16" fmla="*/ 680190 w 699023"/>
              <a:gd name="connsiteY16" fmla="*/ 107577 h 1118795"/>
              <a:gd name="connsiteX17" fmla="*/ 658674 w 699023"/>
              <a:gd name="connsiteY17" fmla="*/ 86061 h 1118795"/>
              <a:gd name="connsiteX18" fmla="*/ 637159 w 699023"/>
              <a:gd name="connsiteY18" fmla="*/ 53788 h 1118795"/>
              <a:gd name="connsiteX19" fmla="*/ 604886 w 699023"/>
              <a:gd name="connsiteY19" fmla="*/ 43031 h 1118795"/>
              <a:gd name="connsiteX20" fmla="*/ 529582 w 699023"/>
              <a:gd name="connsiteY20" fmla="*/ 10758 h 1118795"/>
              <a:gd name="connsiteX21" fmla="*/ 454279 w 699023"/>
              <a:gd name="connsiteY21" fmla="*/ 0 h 1118795"/>
              <a:gd name="connsiteX22" fmla="*/ 228368 w 699023"/>
              <a:gd name="connsiteY22" fmla="*/ 21515 h 1118795"/>
              <a:gd name="connsiteX23" fmla="*/ 196095 w 699023"/>
              <a:gd name="connsiteY23" fmla="*/ 32273 h 1118795"/>
              <a:gd name="connsiteX24" fmla="*/ 153065 w 699023"/>
              <a:gd name="connsiteY24" fmla="*/ 43031 h 1118795"/>
              <a:gd name="connsiteX25" fmla="*/ 88519 w 699023"/>
              <a:gd name="connsiteY25" fmla="*/ 64546 h 1118795"/>
              <a:gd name="connsiteX26" fmla="*/ 67004 w 699023"/>
              <a:gd name="connsiteY26" fmla="*/ 96819 h 1118795"/>
              <a:gd name="connsiteX27" fmla="*/ 45488 w 699023"/>
              <a:gd name="connsiteY27" fmla="*/ 161365 h 1118795"/>
              <a:gd name="connsiteX28" fmla="*/ 34731 w 699023"/>
              <a:gd name="connsiteY28" fmla="*/ 559398 h 1118795"/>
              <a:gd name="connsiteX29" fmla="*/ 23973 w 699023"/>
              <a:gd name="connsiteY29" fmla="*/ 623944 h 1118795"/>
              <a:gd name="connsiteX30" fmla="*/ 2458 w 699023"/>
              <a:gd name="connsiteY30" fmla="*/ 817581 h 1118795"/>
              <a:gd name="connsiteX31" fmla="*/ 2458 w 699023"/>
              <a:gd name="connsiteY31" fmla="*/ 1054249 h 1118795"/>
              <a:gd name="connsiteX0" fmla="*/ 2458 w 699023"/>
              <a:gd name="connsiteY0" fmla="*/ 1054249 h 1118795"/>
              <a:gd name="connsiteX1" fmla="*/ 2458 w 699023"/>
              <a:gd name="connsiteY1" fmla="*/ 1054249 h 1118795"/>
              <a:gd name="connsiteX2" fmla="*/ 88519 w 699023"/>
              <a:gd name="connsiteY2" fmla="*/ 1097280 h 1118795"/>
              <a:gd name="connsiteX3" fmla="*/ 153065 w 699023"/>
              <a:gd name="connsiteY3" fmla="*/ 1118795 h 1118795"/>
              <a:gd name="connsiteX4" fmla="*/ 217611 w 699023"/>
              <a:gd name="connsiteY4" fmla="*/ 1108038 h 1118795"/>
              <a:gd name="connsiteX5" fmla="*/ 260641 w 699023"/>
              <a:gd name="connsiteY5" fmla="*/ 1097280 h 1118795"/>
              <a:gd name="connsiteX6" fmla="*/ 411248 w 699023"/>
              <a:gd name="connsiteY6" fmla="*/ 1086522 h 1118795"/>
              <a:gd name="connsiteX7" fmla="*/ 460630 w 699023"/>
              <a:gd name="connsiteY7" fmla="*/ 1083833 h 1118795"/>
              <a:gd name="connsiteX8" fmla="*/ 537402 w 699023"/>
              <a:gd name="connsiteY8" fmla="*/ 1083833 h 1118795"/>
              <a:gd name="connsiteX9" fmla="*/ 614174 w 699023"/>
              <a:gd name="connsiteY9" fmla="*/ 1007632 h 1118795"/>
              <a:gd name="connsiteX10" fmla="*/ 690946 w 699023"/>
              <a:gd name="connsiteY10" fmla="*/ 931432 h 1118795"/>
              <a:gd name="connsiteX11" fmla="*/ 690946 w 699023"/>
              <a:gd name="connsiteY11" fmla="*/ 931433 h 1118795"/>
              <a:gd name="connsiteX12" fmla="*/ 690946 w 699023"/>
              <a:gd name="connsiteY12" fmla="*/ 855233 h 1118795"/>
              <a:gd name="connsiteX13" fmla="*/ 690946 w 699023"/>
              <a:gd name="connsiteY13" fmla="*/ 779033 h 1118795"/>
              <a:gd name="connsiteX14" fmla="*/ 658674 w 699023"/>
              <a:gd name="connsiteY14" fmla="*/ 602428 h 1118795"/>
              <a:gd name="connsiteX15" fmla="*/ 690947 w 699023"/>
              <a:gd name="connsiteY15" fmla="*/ 236668 h 1118795"/>
              <a:gd name="connsiteX16" fmla="*/ 680190 w 699023"/>
              <a:gd name="connsiteY16" fmla="*/ 107577 h 1118795"/>
              <a:gd name="connsiteX17" fmla="*/ 658674 w 699023"/>
              <a:gd name="connsiteY17" fmla="*/ 86061 h 1118795"/>
              <a:gd name="connsiteX18" fmla="*/ 637159 w 699023"/>
              <a:gd name="connsiteY18" fmla="*/ 53788 h 1118795"/>
              <a:gd name="connsiteX19" fmla="*/ 604886 w 699023"/>
              <a:gd name="connsiteY19" fmla="*/ 43031 h 1118795"/>
              <a:gd name="connsiteX20" fmla="*/ 529582 w 699023"/>
              <a:gd name="connsiteY20" fmla="*/ 10758 h 1118795"/>
              <a:gd name="connsiteX21" fmla="*/ 454279 w 699023"/>
              <a:gd name="connsiteY21" fmla="*/ 0 h 1118795"/>
              <a:gd name="connsiteX22" fmla="*/ 228368 w 699023"/>
              <a:gd name="connsiteY22" fmla="*/ 21515 h 1118795"/>
              <a:gd name="connsiteX23" fmla="*/ 196095 w 699023"/>
              <a:gd name="connsiteY23" fmla="*/ 32273 h 1118795"/>
              <a:gd name="connsiteX24" fmla="*/ 153065 w 699023"/>
              <a:gd name="connsiteY24" fmla="*/ 43031 h 1118795"/>
              <a:gd name="connsiteX25" fmla="*/ 88519 w 699023"/>
              <a:gd name="connsiteY25" fmla="*/ 64546 h 1118795"/>
              <a:gd name="connsiteX26" fmla="*/ 67004 w 699023"/>
              <a:gd name="connsiteY26" fmla="*/ 96819 h 1118795"/>
              <a:gd name="connsiteX27" fmla="*/ 45488 w 699023"/>
              <a:gd name="connsiteY27" fmla="*/ 161365 h 1118795"/>
              <a:gd name="connsiteX28" fmla="*/ 34731 w 699023"/>
              <a:gd name="connsiteY28" fmla="*/ 559398 h 1118795"/>
              <a:gd name="connsiteX29" fmla="*/ 23973 w 699023"/>
              <a:gd name="connsiteY29" fmla="*/ 623944 h 1118795"/>
              <a:gd name="connsiteX30" fmla="*/ 2458 w 699023"/>
              <a:gd name="connsiteY30" fmla="*/ 817581 h 1118795"/>
              <a:gd name="connsiteX31" fmla="*/ 2458 w 699023"/>
              <a:gd name="connsiteY31" fmla="*/ 1054249 h 1118795"/>
              <a:gd name="connsiteX0" fmla="*/ 2458 w 699023"/>
              <a:gd name="connsiteY0" fmla="*/ 1054249 h 1118795"/>
              <a:gd name="connsiteX1" fmla="*/ 2458 w 699023"/>
              <a:gd name="connsiteY1" fmla="*/ 1054249 h 1118795"/>
              <a:gd name="connsiteX2" fmla="*/ 88519 w 699023"/>
              <a:gd name="connsiteY2" fmla="*/ 1097280 h 1118795"/>
              <a:gd name="connsiteX3" fmla="*/ 153065 w 699023"/>
              <a:gd name="connsiteY3" fmla="*/ 1118795 h 1118795"/>
              <a:gd name="connsiteX4" fmla="*/ 217611 w 699023"/>
              <a:gd name="connsiteY4" fmla="*/ 1108038 h 1118795"/>
              <a:gd name="connsiteX5" fmla="*/ 260641 w 699023"/>
              <a:gd name="connsiteY5" fmla="*/ 1097280 h 1118795"/>
              <a:gd name="connsiteX6" fmla="*/ 411248 w 699023"/>
              <a:gd name="connsiteY6" fmla="*/ 1086522 h 1118795"/>
              <a:gd name="connsiteX7" fmla="*/ 460630 w 699023"/>
              <a:gd name="connsiteY7" fmla="*/ 1083833 h 1118795"/>
              <a:gd name="connsiteX8" fmla="*/ 537402 w 699023"/>
              <a:gd name="connsiteY8" fmla="*/ 1083833 h 1118795"/>
              <a:gd name="connsiteX9" fmla="*/ 614174 w 699023"/>
              <a:gd name="connsiteY9" fmla="*/ 1007632 h 1118795"/>
              <a:gd name="connsiteX10" fmla="*/ 690946 w 699023"/>
              <a:gd name="connsiteY10" fmla="*/ 931432 h 1118795"/>
              <a:gd name="connsiteX11" fmla="*/ 690946 w 699023"/>
              <a:gd name="connsiteY11" fmla="*/ 931433 h 1118795"/>
              <a:gd name="connsiteX12" fmla="*/ 690946 w 699023"/>
              <a:gd name="connsiteY12" fmla="*/ 855233 h 1118795"/>
              <a:gd name="connsiteX13" fmla="*/ 690946 w 699023"/>
              <a:gd name="connsiteY13" fmla="*/ 779033 h 1118795"/>
              <a:gd name="connsiteX14" fmla="*/ 658674 w 699023"/>
              <a:gd name="connsiteY14" fmla="*/ 602428 h 1118795"/>
              <a:gd name="connsiteX15" fmla="*/ 690947 w 699023"/>
              <a:gd name="connsiteY15" fmla="*/ 236668 h 1118795"/>
              <a:gd name="connsiteX16" fmla="*/ 680190 w 699023"/>
              <a:gd name="connsiteY16" fmla="*/ 107577 h 1118795"/>
              <a:gd name="connsiteX17" fmla="*/ 658674 w 699023"/>
              <a:gd name="connsiteY17" fmla="*/ 86061 h 1118795"/>
              <a:gd name="connsiteX18" fmla="*/ 637159 w 699023"/>
              <a:gd name="connsiteY18" fmla="*/ 53788 h 1118795"/>
              <a:gd name="connsiteX19" fmla="*/ 604886 w 699023"/>
              <a:gd name="connsiteY19" fmla="*/ 43031 h 1118795"/>
              <a:gd name="connsiteX20" fmla="*/ 529582 w 699023"/>
              <a:gd name="connsiteY20" fmla="*/ 10758 h 1118795"/>
              <a:gd name="connsiteX21" fmla="*/ 454279 w 699023"/>
              <a:gd name="connsiteY21" fmla="*/ 0 h 1118795"/>
              <a:gd name="connsiteX22" fmla="*/ 228368 w 699023"/>
              <a:gd name="connsiteY22" fmla="*/ 21515 h 1118795"/>
              <a:gd name="connsiteX23" fmla="*/ 196095 w 699023"/>
              <a:gd name="connsiteY23" fmla="*/ 32273 h 1118795"/>
              <a:gd name="connsiteX24" fmla="*/ 153065 w 699023"/>
              <a:gd name="connsiteY24" fmla="*/ 43031 h 1118795"/>
              <a:gd name="connsiteX25" fmla="*/ 88519 w 699023"/>
              <a:gd name="connsiteY25" fmla="*/ 64546 h 1118795"/>
              <a:gd name="connsiteX26" fmla="*/ 67004 w 699023"/>
              <a:gd name="connsiteY26" fmla="*/ 96819 h 1118795"/>
              <a:gd name="connsiteX27" fmla="*/ 45488 w 699023"/>
              <a:gd name="connsiteY27" fmla="*/ 161365 h 1118795"/>
              <a:gd name="connsiteX28" fmla="*/ 34731 w 699023"/>
              <a:gd name="connsiteY28" fmla="*/ 559398 h 1118795"/>
              <a:gd name="connsiteX29" fmla="*/ 23973 w 699023"/>
              <a:gd name="connsiteY29" fmla="*/ 623944 h 1118795"/>
              <a:gd name="connsiteX30" fmla="*/ 2458 w 699023"/>
              <a:gd name="connsiteY30" fmla="*/ 817581 h 1118795"/>
              <a:gd name="connsiteX31" fmla="*/ 2458 w 699023"/>
              <a:gd name="connsiteY31" fmla="*/ 1054249 h 111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9023" h="1118795">
                <a:moveTo>
                  <a:pt x="2458" y="1054249"/>
                </a:moveTo>
                <a:lnTo>
                  <a:pt x="2458" y="1054249"/>
                </a:lnTo>
                <a:cubicBezTo>
                  <a:pt x="31145" y="1068593"/>
                  <a:pt x="59039" y="1084646"/>
                  <a:pt x="88519" y="1097280"/>
                </a:cubicBezTo>
                <a:cubicBezTo>
                  <a:pt x="109364" y="1106214"/>
                  <a:pt x="153065" y="1118795"/>
                  <a:pt x="153065" y="1118795"/>
                </a:cubicBezTo>
                <a:cubicBezTo>
                  <a:pt x="174580" y="1115209"/>
                  <a:pt x="196222" y="1112316"/>
                  <a:pt x="217611" y="1108038"/>
                </a:cubicBezTo>
                <a:cubicBezTo>
                  <a:pt x="232109" y="1105138"/>
                  <a:pt x="245947" y="1098913"/>
                  <a:pt x="260641" y="1097280"/>
                </a:cubicBezTo>
                <a:cubicBezTo>
                  <a:pt x="310663" y="1091722"/>
                  <a:pt x="361046" y="1090108"/>
                  <a:pt x="411248" y="1086522"/>
                </a:cubicBezTo>
                <a:cubicBezTo>
                  <a:pt x="422006" y="1082936"/>
                  <a:pt x="454039" y="1093060"/>
                  <a:pt x="460630" y="1083833"/>
                </a:cubicBezTo>
                <a:cubicBezTo>
                  <a:pt x="473812" y="1065378"/>
                  <a:pt x="530230" y="1105348"/>
                  <a:pt x="537402" y="1083833"/>
                </a:cubicBezTo>
                <a:cubicBezTo>
                  <a:pt x="665752" y="1012649"/>
                  <a:pt x="537352" y="1094977"/>
                  <a:pt x="614174" y="1007632"/>
                </a:cubicBezTo>
                <a:cubicBezTo>
                  <a:pt x="690614" y="1003014"/>
                  <a:pt x="665355" y="956832"/>
                  <a:pt x="690946" y="931432"/>
                </a:cubicBezTo>
                <a:cubicBezTo>
                  <a:pt x="696017" y="921290"/>
                  <a:pt x="683862" y="940288"/>
                  <a:pt x="690946" y="931433"/>
                </a:cubicBezTo>
                <a:cubicBezTo>
                  <a:pt x="699023" y="921337"/>
                  <a:pt x="680850" y="863310"/>
                  <a:pt x="690946" y="855233"/>
                </a:cubicBezTo>
                <a:lnTo>
                  <a:pt x="690946" y="779033"/>
                </a:lnTo>
                <a:cubicBezTo>
                  <a:pt x="667187" y="717150"/>
                  <a:pt x="652836" y="725026"/>
                  <a:pt x="658674" y="602428"/>
                </a:cubicBezTo>
                <a:cubicBezTo>
                  <a:pt x="675579" y="247424"/>
                  <a:pt x="607073" y="362481"/>
                  <a:pt x="690947" y="236668"/>
                </a:cubicBezTo>
                <a:cubicBezTo>
                  <a:pt x="687361" y="193638"/>
                  <a:pt x="689237" y="149798"/>
                  <a:pt x="680190" y="107577"/>
                </a:cubicBezTo>
                <a:cubicBezTo>
                  <a:pt x="678065" y="97659"/>
                  <a:pt x="665010" y="93981"/>
                  <a:pt x="658674" y="86061"/>
                </a:cubicBezTo>
                <a:cubicBezTo>
                  <a:pt x="650597" y="75965"/>
                  <a:pt x="647255" y="61865"/>
                  <a:pt x="637159" y="53788"/>
                </a:cubicBezTo>
                <a:cubicBezTo>
                  <a:pt x="628304" y="46704"/>
                  <a:pt x="615309" y="47498"/>
                  <a:pt x="604886" y="43031"/>
                </a:cubicBezTo>
                <a:cubicBezTo>
                  <a:pt x="574263" y="29907"/>
                  <a:pt x="561124" y="17066"/>
                  <a:pt x="529582" y="10758"/>
                </a:cubicBezTo>
                <a:cubicBezTo>
                  <a:pt x="504719" y="5785"/>
                  <a:pt x="479380" y="3586"/>
                  <a:pt x="454279" y="0"/>
                </a:cubicBezTo>
                <a:cubicBezTo>
                  <a:pt x="401650" y="4049"/>
                  <a:pt x="289066" y="10479"/>
                  <a:pt x="228368" y="21515"/>
                </a:cubicBezTo>
                <a:cubicBezTo>
                  <a:pt x="217211" y="23543"/>
                  <a:pt x="206998" y="29158"/>
                  <a:pt x="196095" y="32273"/>
                </a:cubicBezTo>
                <a:cubicBezTo>
                  <a:pt x="181879" y="36335"/>
                  <a:pt x="167226" y="38783"/>
                  <a:pt x="153065" y="43031"/>
                </a:cubicBezTo>
                <a:cubicBezTo>
                  <a:pt x="131342" y="49548"/>
                  <a:pt x="88519" y="64546"/>
                  <a:pt x="88519" y="64546"/>
                </a:cubicBezTo>
                <a:cubicBezTo>
                  <a:pt x="81347" y="75304"/>
                  <a:pt x="72255" y="85004"/>
                  <a:pt x="67004" y="96819"/>
                </a:cubicBezTo>
                <a:cubicBezTo>
                  <a:pt x="57793" y="117544"/>
                  <a:pt x="45488" y="161365"/>
                  <a:pt x="45488" y="161365"/>
                </a:cubicBezTo>
                <a:cubicBezTo>
                  <a:pt x="41902" y="294043"/>
                  <a:pt x="40898" y="426815"/>
                  <a:pt x="34731" y="559398"/>
                </a:cubicBezTo>
                <a:cubicBezTo>
                  <a:pt x="33718" y="581187"/>
                  <a:pt x="27290" y="602386"/>
                  <a:pt x="23973" y="623944"/>
                </a:cubicBezTo>
                <a:cubicBezTo>
                  <a:pt x="14937" y="682677"/>
                  <a:pt x="4071" y="761126"/>
                  <a:pt x="2458" y="817581"/>
                </a:cubicBezTo>
                <a:cubicBezTo>
                  <a:pt x="0" y="903607"/>
                  <a:pt x="2458" y="1014804"/>
                  <a:pt x="2458" y="1054249"/>
                </a:cubicBezTo>
                <a:close/>
              </a:path>
            </a:pathLst>
          </a:cu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>
            <a:spLocks noChangeAspect="1"/>
          </p:cNvSpPr>
          <p:nvPr/>
        </p:nvSpPr>
        <p:spPr>
          <a:xfrm>
            <a:off x="2590800" y="1981200"/>
            <a:ext cx="1471534" cy="680027"/>
          </a:xfrm>
          <a:custGeom>
            <a:avLst/>
            <a:gdLst>
              <a:gd name="connsiteX0" fmla="*/ 57771 w 1656313"/>
              <a:gd name="connsiteY0" fmla="*/ 333487 h 756303"/>
              <a:gd name="connsiteX1" fmla="*/ 219136 w 1656313"/>
              <a:gd name="connsiteY1" fmla="*/ 279699 h 756303"/>
              <a:gd name="connsiteX2" fmla="*/ 251409 w 1656313"/>
              <a:gd name="connsiteY2" fmla="*/ 268941 h 756303"/>
              <a:gd name="connsiteX3" fmla="*/ 283682 w 1656313"/>
              <a:gd name="connsiteY3" fmla="*/ 258183 h 756303"/>
              <a:gd name="connsiteX4" fmla="*/ 348228 w 1656313"/>
              <a:gd name="connsiteY4" fmla="*/ 215153 h 756303"/>
              <a:gd name="connsiteX5" fmla="*/ 380501 w 1656313"/>
              <a:gd name="connsiteY5" fmla="*/ 193637 h 756303"/>
              <a:gd name="connsiteX6" fmla="*/ 445047 w 1656313"/>
              <a:gd name="connsiteY6" fmla="*/ 172122 h 756303"/>
              <a:gd name="connsiteX7" fmla="*/ 563381 w 1656313"/>
              <a:gd name="connsiteY7" fmla="*/ 150607 h 756303"/>
              <a:gd name="connsiteX8" fmla="*/ 692473 w 1656313"/>
              <a:gd name="connsiteY8" fmla="*/ 129092 h 756303"/>
              <a:gd name="connsiteX9" fmla="*/ 800049 w 1656313"/>
              <a:gd name="connsiteY9" fmla="*/ 96819 h 756303"/>
              <a:gd name="connsiteX10" fmla="*/ 832322 w 1656313"/>
              <a:gd name="connsiteY10" fmla="*/ 86061 h 756303"/>
              <a:gd name="connsiteX11" fmla="*/ 896868 w 1656313"/>
              <a:gd name="connsiteY11" fmla="*/ 75303 h 756303"/>
              <a:gd name="connsiteX12" fmla="*/ 1187324 w 1656313"/>
              <a:gd name="connsiteY12" fmla="*/ 53788 h 756303"/>
              <a:gd name="connsiteX13" fmla="*/ 1262628 w 1656313"/>
              <a:gd name="connsiteY13" fmla="*/ 32273 h 756303"/>
              <a:gd name="connsiteX14" fmla="*/ 1348689 w 1656313"/>
              <a:gd name="connsiteY14" fmla="*/ 21515 h 756303"/>
              <a:gd name="connsiteX15" fmla="*/ 1488539 w 1656313"/>
              <a:gd name="connsiteY15" fmla="*/ 0 h 756303"/>
              <a:gd name="connsiteX16" fmla="*/ 1520811 w 1656313"/>
              <a:gd name="connsiteY16" fmla="*/ 10757 h 756303"/>
              <a:gd name="connsiteX17" fmla="*/ 1563842 w 1656313"/>
              <a:gd name="connsiteY17" fmla="*/ 96819 h 756303"/>
              <a:gd name="connsiteX18" fmla="*/ 1596115 w 1656313"/>
              <a:gd name="connsiteY18" fmla="*/ 193637 h 756303"/>
              <a:gd name="connsiteX19" fmla="*/ 1617630 w 1656313"/>
              <a:gd name="connsiteY19" fmla="*/ 258183 h 756303"/>
              <a:gd name="connsiteX20" fmla="*/ 1628388 w 1656313"/>
              <a:gd name="connsiteY20" fmla="*/ 290456 h 756303"/>
              <a:gd name="connsiteX21" fmla="*/ 1585357 w 1656313"/>
              <a:gd name="connsiteY21" fmla="*/ 419548 h 756303"/>
              <a:gd name="connsiteX22" fmla="*/ 1553084 w 1656313"/>
              <a:gd name="connsiteY22" fmla="*/ 441063 h 756303"/>
              <a:gd name="connsiteX23" fmla="*/ 1423993 w 1656313"/>
              <a:gd name="connsiteY23" fmla="*/ 430306 h 756303"/>
              <a:gd name="connsiteX24" fmla="*/ 1090506 w 1656313"/>
              <a:gd name="connsiteY24" fmla="*/ 451821 h 756303"/>
              <a:gd name="connsiteX25" fmla="*/ 896868 w 1656313"/>
              <a:gd name="connsiteY25" fmla="*/ 473336 h 756303"/>
              <a:gd name="connsiteX26" fmla="*/ 767776 w 1656313"/>
              <a:gd name="connsiteY26" fmla="*/ 494852 h 756303"/>
              <a:gd name="connsiteX27" fmla="*/ 660200 w 1656313"/>
              <a:gd name="connsiteY27" fmla="*/ 527124 h 756303"/>
              <a:gd name="connsiteX28" fmla="*/ 617169 w 1656313"/>
              <a:gd name="connsiteY28" fmla="*/ 537882 h 756303"/>
              <a:gd name="connsiteX29" fmla="*/ 552623 w 1656313"/>
              <a:gd name="connsiteY29" fmla="*/ 559397 h 756303"/>
              <a:gd name="connsiteX30" fmla="*/ 498835 w 1656313"/>
              <a:gd name="connsiteY30" fmla="*/ 570155 h 756303"/>
              <a:gd name="connsiteX31" fmla="*/ 423531 w 1656313"/>
              <a:gd name="connsiteY31" fmla="*/ 580913 h 756303"/>
              <a:gd name="connsiteX32" fmla="*/ 380501 w 1656313"/>
              <a:gd name="connsiteY32" fmla="*/ 591670 h 756303"/>
              <a:gd name="connsiteX33" fmla="*/ 326713 w 1656313"/>
              <a:gd name="connsiteY33" fmla="*/ 602428 h 756303"/>
              <a:gd name="connsiteX34" fmla="*/ 262167 w 1656313"/>
              <a:gd name="connsiteY34" fmla="*/ 623943 h 756303"/>
              <a:gd name="connsiteX35" fmla="*/ 208379 w 1656313"/>
              <a:gd name="connsiteY35" fmla="*/ 666974 h 756303"/>
              <a:gd name="connsiteX36" fmla="*/ 165348 w 1656313"/>
              <a:gd name="connsiteY36" fmla="*/ 720762 h 756303"/>
              <a:gd name="connsiteX37" fmla="*/ 100802 w 1656313"/>
              <a:gd name="connsiteY37" fmla="*/ 753035 h 756303"/>
              <a:gd name="connsiteX38" fmla="*/ 36256 w 1656313"/>
              <a:gd name="connsiteY38" fmla="*/ 677732 h 756303"/>
              <a:gd name="connsiteX39" fmla="*/ 25499 w 1656313"/>
              <a:gd name="connsiteY39" fmla="*/ 645459 h 756303"/>
              <a:gd name="connsiteX40" fmla="*/ 25499 w 1656313"/>
              <a:gd name="connsiteY40" fmla="*/ 355002 h 756303"/>
              <a:gd name="connsiteX41" fmla="*/ 57771 w 1656313"/>
              <a:gd name="connsiteY41" fmla="*/ 333487 h 756303"/>
              <a:gd name="connsiteX0" fmla="*/ 57771 w 1656313"/>
              <a:gd name="connsiteY0" fmla="*/ 333487 h 756303"/>
              <a:gd name="connsiteX1" fmla="*/ 219136 w 1656313"/>
              <a:gd name="connsiteY1" fmla="*/ 279699 h 756303"/>
              <a:gd name="connsiteX2" fmla="*/ 251409 w 1656313"/>
              <a:gd name="connsiteY2" fmla="*/ 268941 h 756303"/>
              <a:gd name="connsiteX3" fmla="*/ 283682 w 1656313"/>
              <a:gd name="connsiteY3" fmla="*/ 258183 h 756303"/>
              <a:gd name="connsiteX4" fmla="*/ 348228 w 1656313"/>
              <a:gd name="connsiteY4" fmla="*/ 215153 h 756303"/>
              <a:gd name="connsiteX5" fmla="*/ 380501 w 1656313"/>
              <a:gd name="connsiteY5" fmla="*/ 193637 h 756303"/>
              <a:gd name="connsiteX6" fmla="*/ 445047 w 1656313"/>
              <a:gd name="connsiteY6" fmla="*/ 172122 h 756303"/>
              <a:gd name="connsiteX7" fmla="*/ 563381 w 1656313"/>
              <a:gd name="connsiteY7" fmla="*/ 150607 h 756303"/>
              <a:gd name="connsiteX8" fmla="*/ 692473 w 1656313"/>
              <a:gd name="connsiteY8" fmla="*/ 129092 h 756303"/>
              <a:gd name="connsiteX9" fmla="*/ 800049 w 1656313"/>
              <a:gd name="connsiteY9" fmla="*/ 96819 h 756303"/>
              <a:gd name="connsiteX10" fmla="*/ 832322 w 1656313"/>
              <a:gd name="connsiteY10" fmla="*/ 86061 h 756303"/>
              <a:gd name="connsiteX11" fmla="*/ 896868 w 1656313"/>
              <a:gd name="connsiteY11" fmla="*/ 75303 h 756303"/>
              <a:gd name="connsiteX12" fmla="*/ 1187324 w 1656313"/>
              <a:gd name="connsiteY12" fmla="*/ 53788 h 756303"/>
              <a:gd name="connsiteX13" fmla="*/ 1262628 w 1656313"/>
              <a:gd name="connsiteY13" fmla="*/ 32273 h 756303"/>
              <a:gd name="connsiteX14" fmla="*/ 1348689 w 1656313"/>
              <a:gd name="connsiteY14" fmla="*/ 21515 h 756303"/>
              <a:gd name="connsiteX15" fmla="*/ 1488539 w 1656313"/>
              <a:gd name="connsiteY15" fmla="*/ 0 h 756303"/>
              <a:gd name="connsiteX16" fmla="*/ 1520811 w 1656313"/>
              <a:gd name="connsiteY16" fmla="*/ 10757 h 756303"/>
              <a:gd name="connsiteX17" fmla="*/ 1563842 w 1656313"/>
              <a:gd name="connsiteY17" fmla="*/ 96819 h 756303"/>
              <a:gd name="connsiteX18" fmla="*/ 1596115 w 1656313"/>
              <a:gd name="connsiteY18" fmla="*/ 193637 h 756303"/>
              <a:gd name="connsiteX19" fmla="*/ 1617630 w 1656313"/>
              <a:gd name="connsiteY19" fmla="*/ 258183 h 756303"/>
              <a:gd name="connsiteX20" fmla="*/ 1628388 w 1656313"/>
              <a:gd name="connsiteY20" fmla="*/ 290456 h 756303"/>
              <a:gd name="connsiteX21" fmla="*/ 1585357 w 1656313"/>
              <a:gd name="connsiteY21" fmla="*/ 419548 h 756303"/>
              <a:gd name="connsiteX22" fmla="*/ 1489435 w 1656313"/>
              <a:gd name="connsiteY22" fmla="*/ 419548 h 756303"/>
              <a:gd name="connsiteX23" fmla="*/ 1423993 w 1656313"/>
              <a:gd name="connsiteY23" fmla="*/ 430306 h 756303"/>
              <a:gd name="connsiteX24" fmla="*/ 1090506 w 1656313"/>
              <a:gd name="connsiteY24" fmla="*/ 451821 h 756303"/>
              <a:gd name="connsiteX25" fmla="*/ 896868 w 1656313"/>
              <a:gd name="connsiteY25" fmla="*/ 473336 h 756303"/>
              <a:gd name="connsiteX26" fmla="*/ 767776 w 1656313"/>
              <a:gd name="connsiteY26" fmla="*/ 494852 h 756303"/>
              <a:gd name="connsiteX27" fmla="*/ 660200 w 1656313"/>
              <a:gd name="connsiteY27" fmla="*/ 527124 h 756303"/>
              <a:gd name="connsiteX28" fmla="*/ 617169 w 1656313"/>
              <a:gd name="connsiteY28" fmla="*/ 537882 h 756303"/>
              <a:gd name="connsiteX29" fmla="*/ 552623 w 1656313"/>
              <a:gd name="connsiteY29" fmla="*/ 559397 h 756303"/>
              <a:gd name="connsiteX30" fmla="*/ 498835 w 1656313"/>
              <a:gd name="connsiteY30" fmla="*/ 570155 h 756303"/>
              <a:gd name="connsiteX31" fmla="*/ 423531 w 1656313"/>
              <a:gd name="connsiteY31" fmla="*/ 580913 h 756303"/>
              <a:gd name="connsiteX32" fmla="*/ 380501 w 1656313"/>
              <a:gd name="connsiteY32" fmla="*/ 591670 h 756303"/>
              <a:gd name="connsiteX33" fmla="*/ 326713 w 1656313"/>
              <a:gd name="connsiteY33" fmla="*/ 602428 h 756303"/>
              <a:gd name="connsiteX34" fmla="*/ 262167 w 1656313"/>
              <a:gd name="connsiteY34" fmla="*/ 623943 h 756303"/>
              <a:gd name="connsiteX35" fmla="*/ 208379 w 1656313"/>
              <a:gd name="connsiteY35" fmla="*/ 666974 h 756303"/>
              <a:gd name="connsiteX36" fmla="*/ 165348 w 1656313"/>
              <a:gd name="connsiteY36" fmla="*/ 720762 h 756303"/>
              <a:gd name="connsiteX37" fmla="*/ 100802 w 1656313"/>
              <a:gd name="connsiteY37" fmla="*/ 753035 h 756303"/>
              <a:gd name="connsiteX38" fmla="*/ 36256 w 1656313"/>
              <a:gd name="connsiteY38" fmla="*/ 677732 h 756303"/>
              <a:gd name="connsiteX39" fmla="*/ 25499 w 1656313"/>
              <a:gd name="connsiteY39" fmla="*/ 645459 h 756303"/>
              <a:gd name="connsiteX40" fmla="*/ 25499 w 1656313"/>
              <a:gd name="connsiteY40" fmla="*/ 355002 h 756303"/>
              <a:gd name="connsiteX41" fmla="*/ 57771 w 1656313"/>
              <a:gd name="connsiteY41" fmla="*/ 333487 h 756303"/>
              <a:gd name="connsiteX0" fmla="*/ 57771 w 1656313"/>
              <a:gd name="connsiteY0" fmla="*/ 333487 h 756303"/>
              <a:gd name="connsiteX1" fmla="*/ 219136 w 1656313"/>
              <a:gd name="connsiteY1" fmla="*/ 279699 h 756303"/>
              <a:gd name="connsiteX2" fmla="*/ 251409 w 1656313"/>
              <a:gd name="connsiteY2" fmla="*/ 268941 h 756303"/>
              <a:gd name="connsiteX3" fmla="*/ 283682 w 1656313"/>
              <a:gd name="connsiteY3" fmla="*/ 258183 h 756303"/>
              <a:gd name="connsiteX4" fmla="*/ 348228 w 1656313"/>
              <a:gd name="connsiteY4" fmla="*/ 215153 h 756303"/>
              <a:gd name="connsiteX5" fmla="*/ 380501 w 1656313"/>
              <a:gd name="connsiteY5" fmla="*/ 193637 h 756303"/>
              <a:gd name="connsiteX6" fmla="*/ 445047 w 1656313"/>
              <a:gd name="connsiteY6" fmla="*/ 172122 h 756303"/>
              <a:gd name="connsiteX7" fmla="*/ 563381 w 1656313"/>
              <a:gd name="connsiteY7" fmla="*/ 150607 h 756303"/>
              <a:gd name="connsiteX8" fmla="*/ 692473 w 1656313"/>
              <a:gd name="connsiteY8" fmla="*/ 129092 h 756303"/>
              <a:gd name="connsiteX9" fmla="*/ 800049 w 1656313"/>
              <a:gd name="connsiteY9" fmla="*/ 96819 h 756303"/>
              <a:gd name="connsiteX10" fmla="*/ 832322 w 1656313"/>
              <a:gd name="connsiteY10" fmla="*/ 86061 h 756303"/>
              <a:gd name="connsiteX11" fmla="*/ 896868 w 1656313"/>
              <a:gd name="connsiteY11" fmla="*/ 75303 h 756303"/>
              <a:gd name="connsiteX12" fmla="*/ 1187324 w 1656313"/>
              <a:gd name="connsiteY12" fmla="*/ 53788 h 756303"/>
              <a:gd name="connsiteX13" fmla="*/ 1262628 w 1656313"/>
              <a:gd name="connsiteY13" fmla="*/ 32273 h 756303"/>
              <a:gd name="connsiteX14" fmla="*/ 1348689 w 1656313"/>
              <a:gd name="connsiteY14" fmla="*/ 21515 h 756303"/>
              <a:gd name="connsiteX15" fmla="*/ 1488539 w 1656313"/>
              <a:gd name="connsiteY15" fmla="*/ 0 h 756303"/>
              <a:gd name="connsiteX16" fmla="*/ 1520811 w 1656313"/>
              <a:gd name="connsiteY16" fmla="*/ 10757 h 756303"/>
              <a:gd name="connsiteX17" fmla="*/ 1563842 w 1656313"/>
              <a:gd name="connsiteY17" fmla="*/ 96819 h 756303"/>
              <a:gd name="connsiteX18" fmla="*/ 1596115 w 1656313"/>
              <a:gd name="connsiteY18" fmla="*/ 193637 h 756303"/>
              <a:gd name="connsiteX19" fmla="*/ 1617630 w 1656313"/>
              <a:gd name="connsiteY19" fmla="*/ 258183 h 756303"/>
              <a:gd name="connsiteX20" fmla="*/ 1628388 w 1656313"/>
              <a:gd name="connsiteY20" fmla="*/ 290456 h 756303"/>
              <a:gd name="connsiteX21" fmla="*/ 1585357 w 1656313"/>
              <a:gd name="connsiteY21" fmla="*/ 419548 h 756303"/>
              <a:gd name="connsiteX22" fmla="*/ 1489435 w 1656313"/>
              <a:gd name="connsiteY22" fmla="*/ 419548 h 756303"/>
              <a:gd name="connsiteX23" fmla="*/ 1337035 w 1656313"/>
              <a:gd name="connsiteY23" fmla="*/ 419548 h 756303"/>
              <a:gd name="connsiteX24" fmla="*/ 1090506 w 1656313"/>
              <a:gd name="connsiteY24" fmla="*/ 451821 h 756303"/>
              <a:gd name="connsiteX25" fmla="*/ 896868 w 1656313"/>
              <a:gd name="connsiteY25" fmla="*/ 473336 h 756303"/>
              <a:gd name="connsiteX26" fmla="*/ 767776 w 1656313"/>
              <a:gd name="connsiteY26" fmla="*/ 494852 h 756303"/>
              <a:gd name="connsiteX27" fmla="*/ 660200 w 1656313"/>
              <a:gd name="connsiteY27" fmla="*/ 527124 h 756303"/>
              <a:gd name="connsiteX28" fmla="*/ 617169 w 1656313"/>
              <a:gd name="connsiteY28" fmla="*/ 537882 h 756303"/>
              <a:gd name="connsiteX29" fmla="*/ 552623 w 1656313"/>
              <a:gd name="connsiteY29" fmla="*/ 559397 h 756303"/>
              <a:gd name="connsiteX30" fmla="*/ 498835 w 1656313"/>
              <a:gd name="connsiteY30" fmla="*/ 570155 h 756303"/>
              <a:gd name="connsiteX31" fmla="*/ 423531 w 1656313"/>
              <a:gd name="connsiteY31" fmla="*/ 580913 h 756303"/>
              <a:gd name="connsiteX32" fmla="*/ 380501 w 1656313"/>
              <a:gd name="connsiteY32" fmla="*/ 591670 h 756303"/>
              <a:gd name="connsiteX33" fmla="*/ 326713 w 1656313"/>
              <a:gd name="connsiteY33" fmla="*/ 602428 h 756303"/>
              <a:gd name="connsiteX34" fmla="*/ 262167 w 1656313"/>
              <a:gd name="connsiteY34" fmla="*/ 623943 h 756303"/>
              <a:gd name="connsiteX35" fmla="*/ 208379 w 1656313"/>
              <a:gd name="connsiteY35" fmla="*/ 666974 h 756303"/>
              <a:gd name="connsiteX36" fmla="*/ 165348 w 1656313"/>
              <a:gd name="connsiteY36" fmla="*/ 720762 h 756303"/>
              <a:gd name="connsiteX37" fmla="*/ 100802 w 1656313"/>
              <a:gd name="connsiteY37" fmla="*/ 753035 h 756303"/>
              <a:gd name="connsiteX38" fmla="*/ 36256 w 1656313"/>
              <a:gd name="connsiteY38" fmla="*/ 677732 h 756303"/>
              <a:gd name="connsiteX39" fmla="*/ 25499 w 1656313"/>
              <a:gd name="connsiteY39" fmla="*/ 645459 h 756303"/>
              <a:gd name="connsiteX40" fmla="*/ 25499 w 1656313"/>
              <a:gd name="connsiteY40" fmla="*/ 355002 h 756303"/>
              <a:gd name="connsiteX41" fmla="*/ 57771 w 1656313"/>
              <a:gd name="connsiteY41" fmla="*/ 333487 h 756303"/>
              <a:gd name="connsiteX0" fmla="*/ 57771 w 1712791"/>
              <a:gd name="connsiteY0" fmla="*/ 333487 h 756303"/>
              <a:gd name="connsiteX1" fmla="*/ 219136 w 1712791"/>
              <a:gd name="connsiteY1" fmla="*/ 279699 h 756303"/>
              <a:gd name="connsiteX2" fmla="*/ 251409 w 1712791"/>
              <a:gd name="connsiteY2" fmla="*/ 268941 h 756303"/>
              <a:gd name="connsiteX3" fmla="*/ 283682 w 1712791"/>
              <a:gd name="connsiteY3" fmla="*/ 258183 h 756303"/>
              <a:gd name="connsiteX4" fmla="*/ 348228 w 1712791"/>
              <a:gd name="connsiteY4" fmla="*/ 215153 h 756303"/>
              <a:gd name="connsiteX5" fmla="*/ 380501 w 1712791"/>
              <a:gd name="connsiteY5" fmla="*/ 193637 h 756303"/>
              <a:gd name="connsiteX6" fmla="*/ 445047 w 1712791"/>
              <a:gd name="connsiteY6" fmla="*/ 172122 h 756303"/>
              <a:gd name="connsiteX7" fmla="*/ 563381 w 1712791"/>
              <a:gd name="connsiteY7" fmla="*/ 150607 h 756303"/>
              <a:gd name="connsiteX8" fmla="*/ 692473 w 1712791"/>
              <a:gd name="connsiteY8" fmla="*/ 129092 h 756303"/>
              <a:gd name="connsiteX9" fmla="*/ 800049 w 1712791"/>
              <a:gd name="connsiteY9" fmla="*/ 96819 h 756303"/>
              <a:gd name="connsiteX10" fmla="*/ 832322 w 1712791"/>
              <a:gd name="connsiteY10" fmla="*/ 86061 h 756303"/>
              <a:gd name="connsiteX11" fmla="*/ 896868 w 1712791"/>
              <a:gd name="connsiteY11" fmla="*/ 75303 h 756303"/>
              <a:gd name="connsiteX12" fmla="*/ 1187324 w 1712791"/>
              <a:gd name="connsiteY12" fmla="*/ 53788 h 756303"/>
              <a:gd name="connsiteX13" fmla="*/ 1262628 w 1712791"/>
              <a:gd name="connsiteY13" fmla="*/ 32273 h 756303"/>
              <a:gd name="connsiteX14" fmla="*/ 1348689 w 1712791"/>
              <a:gd name="connsiteY14" fmla="*/ 21515 h 756303"/>
              <a:gd name="connsiteX15" fmla="*/ 1488539 w 1712791"/>
              <a:gd name="connsiteY15" fmla="*/ 0 h 756303"/>
              <a:gd name="connsiteX16" fmla="*/ 1520811 w 1712791"/>
              <a:gd name="connsiteY16" fmla="*/ 10757 h 756303"/>
              <a:gd name="connsiteX17" fmla="*/ 1563842 w 1712791"/>
              <a:gd name="connsiteY17" fmla="*/ 96819 h 756303"/>
              <a:gd name="connsiteX18" fmla="*/ 1596115 w 1712791"/>
              <a:gd name="connsiteY18" fmla="*/ 193637 h 756303"/>
              <a:gd name="connsiteX19" fmla="*/ 1617630 w 1712791"/>
              <a:gd name="connsiteY19" fmla="*/ 258183 h 756303"/>
              <a:gd name="connsiteX20" fmla="*/ 1628388 w 1712791"/>
              <a:gd name="connsiteY20" fmla="*/ 290456 h 756303"/>
              <a:gd name="connsiteX21" fmla="*/ 1641835 w 1712791"/>
              <a:gd name="connsiteY21" fmla="*/ 343348 h 756303"/>
              <a:gd name="connsiteX22" fmla="*/ 1489435 w 1712791"/>
              <a:gd name="connsiteY22" fmla="*/ 419548 h 756303"/>
              <a:gd name="connsiteX23" fmla="*/ 1337035 w 1712791"/>
              <a:gd name="connsiteY23" fmla="*/ 419548 h 756303"/>
              <a:gd name="connsiteX24" fmla="*/ 1090506 w 1712791"/>
              <a:gd name="connsiteY24" fmla="*/ 451821 h 756303"/>
              <a:gd name="connsiteX25" fmla="*/ 896868 w 1712791"/>
              <a:gd name="connsiteY25" fmla="*/ 473336 h 756303"/>
              <a:gd name="connsiteX26" fmla="*/ 767776 w 1712791"/>
              <a:gd name="connsiteY26" fmla="*/ 494852 h 756303"/>
              <a:gd name="connsiteX27" fmla="*/ 660200 w 1712791"/>
              <a:gd name="connsiteY27" fmla="*/ 527124 h 756303"/>
              <a:gd name="connsiteX28" fmla="*/ 617169 w 1712791"/>
              <a:gd name="connsiteY28" fmla="*/ 537882 h 756303"/>
              <a:gd name="connsiteX29" fmla="*/ 552623 w 1712791"/>
              <a:gd name="connsiteY29" fmla="*/ 559397 h 756303"/>
              <a:gd name="connsiteX30" fmla="*/ 498835 w 1712791"/>
              <a:gd name="connsiteY30" fmla="*/ 570155 h 756303"/>
              <a:gd name="connsiteX31" fmla="*/ 423531 w 1712791"/>
              <a:gd name="connsiteY31" fmla="*/ 580913 h 756303"/>
              <a:gd name="connsiteX32" fmla="*/ 380501 w 1712791"/>
              <a:gd name="connsiteY32" fmla="*/ 591670 h 756303"/>
              <a:gd name="connsiteX33" fmla="*/ 326713 w 1712791"/>
              <a:gd name="connsiteY33" fmla="*/ 602428 h 756303"/>
              <a:gd name="connsiteX34" fmla="*/ 262167 w 1712791"/>
              <a:gd name="connsiteY34" fmla="*/ 623943 h 756303"/>
              <a:gd name="connsiteX35" fmla="*/ 208379 w 1712791"/>
              <a:gd name="connsiteY35" fmla="*/ 666974 h 756303"/>
              <a:gd name="connsiteX36" fmla="*/ 165348 w 1712791"/>
              <a:gd name="connsiteY36" fmla="*/ 720762 h 756303"/>
              <a:gd name="connsiteX37" fmla="*/ 100802 w 1712791"/>
              <a:gd name="connsiteY37" fmla="*/ 753035 h 756303"/>
              <a:gd name="connsiteX38" fmla="*/ 36256 w 1712791"/>
              <a:gd name="connsiteY38" fmla="*/ 677732 h 756303"/>
              <a:gd name="connsiteX39" fmla="*/ 25499 w 1712791"/>
              <a:gd name="connsiteY39" fmla="*/ 645459 h 756303"/>
              <a:gd name="connsiteX40" fmla="*/ 25499 w 1712791"/>
              <a:gd name="connsiteY40" fmla="*/ 355002 h 756303"/>
              <a:gd name="connsiteX41" fmla="*/ 57771 w 1712791"/>
              <a:gd name="connsiteY41" fmla="*/ 333487 h 756303"/>
              <a:gd name="connsiteX0" fmla="*/ 57771 w 1636591"/>
              <a:gd name="connsiteY0" fmla="*/ 333487 h 756303"/>
              <a:gd name="connsiteX1" fmla="*/ 219136 w 1636591"/>
              <a:gd name="connsiteY1" fmla="*/ 279699 h 756303"/>
              <a:gd name="connsiteX2" fmla="*/ 251409 w 1636591"/>
              <a:gd name="connsiteY2" fmla="*/ 268941 h 756303"/>
              <a:gd name="connsiteX3" fmla="*/ 283682 w 1636591"/>
              <a:gd name="connsiteY3" fmla="*/ 258183 h 756303"/>
              <a:gd name="connsiteX4" fmla="*/ 348228 w 1636591"/>
              <a:gd name="connsiteY4" fmla="*/ 215153 h 756303"/>
              <a:gd name="connsiteX5" fmla="*/ 380501 w 1636591"/>
              <a:gd name="connsiteY5" fmla="*/ 193637 h 756303"/>
              <a:gd name="connsiteX6" fmla="*/ 445047 w 1636591"/>
              <a:gd name="connsiteY6" fmla="*/ 172122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57771 w 1636591"/>
              <a:gd name="connsiteY41" fmla="*/ 333487 h 756303"/>
              <a:gd name="connsiteX0" fmla="*/ 57771 w 1636591"/>
              <a:gd name="connsiteY0" fmla="*/ 333487 h 756303"/>
              <a:gd name="connsiteX1" fmla="*/ 219136 w 1636591"/>
              <a:gd name="connsiteY1" fmla="*/ 279699 h 756303"/>
              <a:gd name="connsiteX2" fmla="*/ 251409 w 1636591"/>
              <a:gd name="connsiteY2" fmla="*/ 268941 h 756303"/>
              <a:gd name="connsiteX3" fmla="*/ 283682 w 1636591"/>
              <a:gd name="connsiteY3" fmla="*/ 258183 h 756303"/>
              <a:gd name="connsiteX4" fmla="*/ 348228 w 1636591"/>
              <a:gd name="connsiteY4" fmla="*/ 215153 h 756303"/>
              <a:gd name="connsiteX5" fmla="*/ 380501 w 1636591"/>
              <a:gd name="connsiteY5" fmla="*/ 193637 h 756303"/>
              <a:gd name="connsiteX6" fmla="*/ 445047 w 1636591"/>
              <a:gd name="connsiteY6" fmla="*/ 172122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57771 w 1636591"/>
              <a:gd name="connsiteY41" fmla="*/ 333487 h 756303"/>
              <a:gd name="connsiteX0" fmla="*/ 57771 w 1636591"/>
              <a:gd name="connsiteY0" fmla="*/ 333487 h 756303"/>
              <a:gd name="connsiteX1" fmla="*/ 219136 w 1636591"/>
              <a:gd name="connsiteY1" fmla="*/ 279699 h 756303"/>
              <a:gd name="connsiteX2" fmla="*/ 251409 w 1636591"/>
              <a:gd name="connsiteY2" fmla="*/ 268941 h 756303"/>
              <a:gd name="connsiteX3" fmla="*/ 283682 w 1636591"/>
              <a:gd name="connsiteY3" fmla="*/ 258183 h 756303"/>
              <a:gd name="connsiteX4" fmla="*/ 348228 w 1636591"/>
              <a:gd name="connsiteY4" fmla="*/ 215153 h 756303"/>
              <a:gd name="connsiteX5" fmla="*/ 380501 w 1636591"/>
              <a:gd name="connsiteY5" fmla="*/ 193637 h 756303"/>
              <a:gd name="connsiteX6" fmla="*/ 445047 w 1636591"/>
              <a:gd name="connsiteY6" fmla="*/ 172122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57771 w 1636591"/>
              <a:gd name="connsiteY41" fmla="*/ 333487 h 756303"/>
              <a:gd name="connsiteX0" fmla="*/ 57771 w 1636591"/>
              <a:gd name="connsiteY0" fmla="*/ 333487 h 756303"/>
              <a:gd name="connsiteX1" fmla="*/ 219136 w 1636591"/>
              <a:gd name="connsiteY1" fmla="*/ 279699 h 756303"/>
              <a:gd name="connsiteX2" fmla="*/ 251409 w 1636591"/>
              <a:gd name="connsiteY2" fmla="*/ 268941 h 756303"/>
              <a:gd name="connsiteX3" fmla="*/ 283682 w 1636591"/>
              <a:gd name="connsiteY3" fmla="*/ 258183 h 756303"/>
              <a:gd name="connsiteX4" fmla="*/ 348228 w 1636591"/>
              <a:gd name="connsiteY4" fmla="*/ 215153 h 756303"/>
              <a:gd name="connsiteX5" fmla="*/ 380501 w 1636591"/>
              <a:gd name="connsiteY5" fmla="*/ 193637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57771 w 1636591"/>
              <a:gd name="connsiteY41" fmla="*/ 333487 h 756303"/>
              <a:gd name="connsiteX0" fmla="*/ 57771 w 1636591"/>
              <a:gd name="connsiteY0" fmla="*/ 333487 h 756303"/>
              <a:gd name="connsiteX1" fmla="*/ 219136 w 1636591"/>
              <a:gd name="connsiteY1" fmla="*/ 279699 h 756303"/>
              <a:gd name="connsiteX2" fmla="*/ 251409 w 1636591"/>
              <a:gd name="connsiteY2" fmla="*/ 268941 h 756303"/>
              <a:gd name="connsiteX3" fmla="*/ 283682 w 1636591"/>
              <a:gd name="connsiteY3" fmla="*/ 258183 h 756303"/>
              <a:gd name="connsiteX4" fmla="*/ 348228 w 1636591"/>
              <a:gd name="connsiteY4" fmla="*/ 215153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57771 w 1636591"/>
              <a:gd name="connsiteY41" fmla="*/ 333487 h 756303"/>
              <a:gd name="connsiteX0" fmla="*/ 57771 w 1636591"/>
              <a:gd name="connsiteY0" fmla="*/ 333487 h 756303"/>
              <a:gd name="connsiteX1" fmla="*/ 219136 w 1636591"/>
              <a:gd name="connsiteY1" fmla="*/ 279699 h 756303"/>
              <a:gd name="connsiteX2" fmla="*/ 251409 w 1636591"/>
              <a:gd name="connsiteY2" fmla="*/ 268941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57771 w 1636591"/>
              <a:gd name="connsiteY41" fmla="*/ 333487 h 756303"/>
              <a:gd name="connsiteX0" fmla="*/ 57771 w 1636591"/>
              <a:gd name="connsiteY0" fmla="*/ 333487 h 756303"/>
              <a:gd name="connsiteX1" fmla="*/ 219136 w 1636591"/>
              <a:gd name="connsiteY1" fmla="*/ 279699 h 756303"/>
              <a:gd name="connsiteX2" fmla="*/ 194035 w 1636591"/>
              <a:gd name="connsiteY2" fmla="*/ 2671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57771 w 1636591"/>
              <a:gd name="connsiteY41" fmla="*/ 333487 h 756303"/>
              <a:gd name="connsiteX0" fmla="*/ 41635 w 1636591"/>
              <a:gd name="connsiteY0" fmla="*/ 267148 h 756303"/>
              <a:gd name="connsiteX1" fmla="*/ 219136 w 1636591"/>
              <a:gd name="connsiteY1" fmla="*/ 279699 h 756303"/>
              <a:gd name="connsiteX2" fmla="*/ 194035 w 1636591"/>
              <a:gd name="connsiteY2" fmla="*/ 2671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219136 w 1636591"/>
              <a:gd name="connsiteY1" fmla="*/ 279699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226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63381 w 1636591"/>
              <a:gd name="connsiteY7" fmla="*/ 150607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692473 w 1636591"/>
              <a:gd name="connsiteY8" fmla="*/ 129092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896868 w 1636591"/>
              <a:gd name="connsiteY11" fmla="*/ 75303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956035 w 1636591"/>
              <a:gd name="connsiteY11" fmla="*/ 114748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896868 w 1636591"/>
              <a:gd name="connsiteY25" fmla="*/ 473336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931504 w 1636591"/>
              <a:gd name="connsiteY25" fmla="*/ 504014 h 756303"/>
              <a:gd name="connsiteX26" fmla="*/ 767776 w 1636591"/>
              <a:gd name="connsiteY26" fmla="*/ 49485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090506 w 1636591"/>
              <a:gd name="connsiteY24" fmla="*/ 451821 h 756303"/>
              <a:gd name="connsiteX25" fmla="*/ 931504 w 1636591"/>
              <a:gd name="connsiteY25" fmla="*/ 504014 h 756303"/>
              <a:gd name="connsiteX26" fmla="*/ 824184 w 1636591"/>
              <a:gd name="connsiteY26" fmla="*/ 51959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37035 w 1636591"/>
              <a:gd name="connsiteY23" fmla="*/ 419548 h 756303"/>
              <a:gd name="connsiteX24" fmla="*/ 1122174 w 1636591"/>
              <a:gd name="connsiteY24" fmla="*/ 499322 h 756303"/>
              <a:gd name="connsiteX25" fmla="*/ 931504 w 1636591"/>
              <a:gd name="connsiteY25" fmla="*/ 504014 h 756303"/>
              <a:gd name="connsiteX26" fmla="*/ 824184 w 1636591"/>
              <a:gd name="connsiteY26" fmla="*/ 51959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931504 w 1636591"/>
              <a:gd name="connsiteY25" fmla="*/ 504014 h 756303"/>
              <a:gd name="connsiteX26" fmla="*/ 824184 w 1636591"/>
              <a:gd name="connsiteY26" fmla="*/ 519592 h 756303"/>
              <a:gd name="connsiteX27" fmla="*/ 660200 w 1636591"/>
              <a:gd name="connsiteY27" fmla="*/ 52712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931504 w 1636591"/>
              <a:gd name="connsiteY25" fmla="*/ 504014 h 756303"/>
              <a:gd name="connsiteX26" fmla="*/ 824184 w 1636591"/>
              <a:gd name="connsiteY26" fmla="*/ 519592 h 756303"/>
              <a:gd name="connsiteX27" fmla="*/ 727435 w 1636591"/>
              <a:gd name="connsiteY27" fmla="*/ 571948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931504 w 1636591"/>
              <a:gd name="connsiteY25" fmla="*/ 504014 h 756303"/>
              <a:gd name="connsiteX26" fmla="*/ 879835 w 1636591"/>
              <a:gd name="connsiteY26" fmla="*/ 571948 h 756303"/>
              <a:gd name="connsiteX27" fmla="*/ 727435 w 1636591"/>
              <a:gd name="connsiteY27" fmla="*/ 571948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931504 w 1636591"/>
              <a:gd name="connsiteY25" fmla="*/ 504014 h 756303"/>
              <a:gd name="connsiteX26" fmla="*/ 879835 w 1636591"/>
              <a:gd name="connsiteY26" fmla="*/ 571948 h 756303"/>
              <a:gd name="connsiteX27" fmla="*/ 730404 w 1636591"/>
              <a:gd name="connsiteY27" fmla="*/ 53236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931504 w 1636591"/>
              <a:gd name="connsiteY25" fmla="*/ 504014 h 756303"/>
              <a:gd name="connsiteX26" fmla="*/ 872908 w 1636591"/>
              <a:gd name="connsiteY26" fmla="*/ 514551 h 756303"/>
              <a:gd name="connsiteX27" fmla="*/ 730404 w 1636591"/>
              <a:gd name="connsiteY27" fmla="*/ 53236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961192 w 1636591"/>
              <a:gd name="connsiteY25" fmla="*/ 505004 h 756303"/>
              <a:gd name="connsiteX26" fmla="*/ 872908 w 1636591"/>
              <a:gd name="connsiteY26" fmla="*/ 514551 h 756303"/>
              <a:gd name="connsiteX27" fmla="*/ 730404 w 1636591"/>
              <a:gd name="connsiteY27" fmla="*/ 53236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961192 w 1636591"/>
              <a:gd name="connsiteY25" fmla="*/ 505004 h 756303"/>
              <a:gd name="connsiteX26" fmla="*/ 913482 w 1636591"/>
              <a:gd name="connsiteY26" fmla="*/ 521478 h 756303"/>
              <a:gd name="connsiteX27" fmla="*/ 730404 w 1636591"/>
              <a:gd name="connsiteY27" fmla="*/ 53236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1032444 w 1636591"/>
              <a:gd name="connsiteY25" fmla="*/ 505994 h 756303"/>
              <a:gd name="connsiteX26" fmla="*/ 913482 w 1636591"/>
              <a:gd name="connsiteY26" fmla="*/ 521478 h 756303"/>
              <a:gd name="connsiteX27" fmla="*/ 730404 w 1636591"/>
              <a:gd name="connsiteY27" fmla="*/ 53236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1032444 w 1636591"/>
              <a:gd name="connsiteY25" fmla="*/ 505994 h 756303"/>
              <a:gd name="connsiteX26" fmla="*/ 913482 w 1636591"/>
              <a:gd name="connsiteY26" fmla="*/ 521478 h 756303"/>
              <a:gd name="connsiteX27" fmla="*/ 730404 w 1636591"/>
              <a:gd name="connsiteY27" fmla="*/ 53236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1032444 w 1636591"/>
              <a:gd name="connsiteY25" fmla="*/ 505994 h 756303"/>
              <a:gd name="connsiteX26" fmla="*/ 913482 w 1636591"/>
              <a:gd name="connsiteY26" fmla="*/ 521478 h 756303"/>
              <a:gd name="connsiteX27" fmla="*/ 730404 w 1636591"/>
              <a:gd name="connsiteY27" fmla="*/ 532364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1032444 w 1636591"/>
              <a:gd name="connsiteY25" fmla="*/ 505994 h 756303"/>
              <a:gd name="connsiteX26" fmla="*/ 913482 w 1636591"/>
              <a:gd name="connsiteY26" fmla="*/ 521478 h 756303"/>
              <a:gd name="connsiteX27" fmla="*/ 727435 w 1636591"/>
              <a:gd name="connsiteY27" fmla="*/ 534343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  <a:gd name="connsiteX0" fmla="*/ 41635 w 1636591"/>
              <a:gd name="connsiteY0" fmla="*/ 267148 h 756303"/>
              <a:gd name="connsiteX1" fmla="*/ 117835 w 1636591"/>
              <a:gd name="connsiteY1" fmla="*/ 190948 h 756303"/>
              <a:gd name="connsiteX2" fmla="*/ 117835 w 1636591"/>
              <a:gd name="connsiteY2" fmla="*/ 190948 h 756303"/>
              <a:gd name="connsiteX3" fmla="*/ 283682 w 1636591"/>
              <a:gd name="connsiteY3" fmla="*/ 258183 h 756303"/>
              <a:gd name="connsiteX4" fmla="*/ 346435 w 1636591"/>
              <a:gd name="connsiteY4" fmla="*/ 267148 h 756303"/>
              <a:gd name="connsiteX5" fmla="*/ 422635 w 1636591"/>
              <a:gd name="connsiteY5" fmla="*/ 267148 h 756303"/>
              <a:gd name="connsiteX6" fmla="*/ 498835 w 1636591"/>
              <a:gd name="connsiteY6" fmla="*/ 190948 h 756303"/>
              <a:gd name="connsiteX7" fmla="*/ 575035 w 1636591"/>
              <a:gd name="connsiteY7" fmla="*/ 114748 h 756303"/>
              <a:gd name="connsiteX8" fmla="*/ 727435 w 1636591"/>
              <a:gd name="connsiteY8" fmla="*/ 114748 h 756303"/>
              <a:gd name="connsiteX9" fmla="*/ 800049 w 1636591"/>
              <a:gd name="connsiteY9" fmla="*/ 96819 h 756303"/>
              <a:gd name="connsiteX10" fmla="*/ 832322 w 1636591"/>
              <a:gd name="connsiteY10" fmla="*/ 86061 h 756303"/>
              <a:gd name="connsiteX11" fmla="*/ 1003536 w 1636591"/>
              <a:gd name="connsiteY11" fmla="*/ 75164 h 756303"/>
              <a:gd name="connsiteX12" fmla="*/ 1187324 w 1636591"/>
              <a:gd name="connsiteY12" fmla="*/ 53788 h 756303"/>
              <a:gd name="connsiteX13" fmla="*/ 1262628 w 1636591"/>
              <a:gd name="connsiteY13" fmla="*/ 32273 h 756303"/>
              <a:gd name="connsiteX14" fmla="*/ 1348689 w 1636591"/>
              <a:gd name="connsiteY14" fmla="*/ 21515 h 756303"/>
              <a:gd name="connsiteX15" fmla="*/ 1488539 w 1636591"/>
              <a:gd name="connsiteY15" fmla="*/ 0 h 756303"/>
              <a:gd name="connsiteX16" fmla="*/ 1520811 w 1636591"/>
              <a:gd name="connsiteY16" fmla="*/ 10757 h 756303"/>
              <a:gd name="connsiteX17" fmla="*/ 1563842 w 1636591"/>
              <a:gd name="connsiteY17" fmla="*/ 96819 h 756303"/>
              <a:gd name="connsiteX18" fmla="*/ 1596115 w 1636591"/>
              <a:gd name="connsiteY18" fmla="*/ 193637 h 756303"/>
              <a:gd name="connsiteX19" fmla="*/ 1617630 w 1636591"/>
              <a:gd name="connsiteY19" fmla="*/ 258183 h 756303"/>
              <a:gd name="connsiteX20" fmla="*/ 1628388 w 1636591"/>
              <a:gd name="connsiteY20" fmla="*/ 290456 h 756303"/>
              <a:gd name="connsiteX21" fmla="*/ 1565635 w 1636591"/>
              <a:gd name="connsiteY21" fmla="*/ 419548 h 756303"/>
              <a:gd name="connsiteX22" fmla="*/ 1489435 w 1636591"/>
              <a:gd name="connsiteY22" fmla="*/ 419548 h 756303"/>
              <a:gd name="connsiteX23" fmla="*/ 1341983 w 1636591"/>
              <a:gd name="connsiteY23" fmla="*/ 455174 h 756303"/>
              <a:gd name="connsiteX24" fmla="*/ 1122174 w 1636591"/>
              <a:gd name="connsiteY24" fmla="*/ 499322 h 756303"/>
              <a:gd name="connsiteX25" fmla="*/ 1032444 w 1636591"/>
              <a:gd name="connsiteY25" fmla="*/ 505994 h 756303"/>
              <a:gd name="connsiteX26" fmla="*/ 879835 w 1636591"/>
              <a:gd name="connsiteY26" fmla="*/ 495748 h 756303"/>
              <a:gd name="connsiteX27" fmla="*/ 727435 w 1636591"/>
              <a:gd name="connsiteY27" fmla="*/ 534343 h 756303"/>
              <a:gd name="connsiteX28" fmla="*/ 617169 w 1636591"/>
              <a:gd name="connsiteY28" fmla="*/ 537882 h 756303"/>
              <a:gd name="connsiteX29" fmla="*/ 552623 w 1636591"/>
              <a:gd name="connsiteY29" fmla="*/ 559397 h 756303"/>
              <a:gd name="connsiteX30" fmla="*/ 498835 w 1636591"/>
              <a:gd name="connsiteY30" fmla="*/ 570155 h 756303"/>
              <a:gd name="connsiteX31" fmla="*/ 423531 w 1636591"/>
              <a:gd name="connsiteY31" fmla="*/ 580913 h 756303"/>
              <a:gd name="connsiteX32" fmla="*/ 380501 w 1636591"/>
              <a:gd name="connsiteY32" fmla="*/ 591670 h 756303"/>
              <a:gd name="connsiteX33" fmla="*/ 326713 w 1636591"/>
              <a:gd name="connsiteY33" fmla="*/ 602428 h 756303"/>
              <a:gd name="connsiteX34" fmla="*/ 262167 w 1636591"/>
              <a:gd name="connsiteY34" fmla="*/ 623943 h 756303"/>
              <a:gd name="connsiteX35" fmla="*/ 208379 w 1636591"/>
              <a:gd name="connsiteY35" fmla="*/ 666974 h 756303"/>
              <a:gd name="connsiteX36" fmla="*/ 165348 w 1636591"/>
              <a:gd name="connsiteY36" fmla="*/ 720762 h 756303"/>
              <a:gd name="connsiteX37" fmla="*/ 100802 w 1636591"/>
              <a:gd name="connsiteY37" fmla="*/ 753035 h 756303"/>
              <a:gd name="connsiteX38" fmla="*/ 36256 w 1636591"/>
              <a:gd name="connsiteY38" fmla="*/ 677732 h 756303"/>
              <a:gd name="connsiteX39" fmla="*/ 25499 w 1636591"/>
              <a:gd name="connsiteY39" fmla="*/ 645459 h 756303"/>
              <a:gd name="connsiteX40" fmla="*/ 25499 w 1636591"/>
              <a:gd name="connsiteY40" fmla="*/ 355002 h 756303"/>
              <a:gd name="connsiteX41" fmla="*/ 41635 w 1636591"/>
              <a:gd name="connsiteY41" fmla="*/ 267148 h 75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636591" h="756303">
                <a:moveTo>
                  <a:pt x="41635" y="267148"/>
                </a:moveTo>
                <a:lnTo>
                  <a:pt x="117835" y="190948"/>
                </a:lnTo>
                <a:lnTo>
                  <a:pt x="117835" y="190948"/>
                </a:lnTo>
                <a:cubicBezTo>
                  <a:pt x="128593" y="187362"/>
                  <a:pt x="274247" y="264473"/>
                  <a:pt x="283682" y="258183"/>
                </a:cubicBezTo>
                <a:lnTo>
                  <a:pt x="346435" y="267148"/>
                </a:lnTo>
                <a:cubicBezTo>
                  <a:pt x="357193" y="259976"/>
                  <a:pt x="410369" y="271237"/>
                  <a:pt x="422635" y="267148"/>
                </a:cubicBezTo>
                <a:cubicBezTo>
                  <a:pt x="444150" y="259976"/>
                  <a:pt x="476596" y="195396"/>
                  <a:pt x="498835" y="190948"/>
                </a:cubicBezTo>
                <a:cubicBezTo>
                  <a:pt x="568364" y="84216"/>
                  <a:pt x="458272" y="191756"/>
                  <a:pt x="575035" y="114748"/>
                </a:cubicBezTo>
                <a:cubicBezTo>
                  <a:pt x="690404" y="93772"/>
                  <a:pt x="583113" y="135364"/>
                  <a:pt x="727435" y="114748"/>
                </a:cubicBezTo>
                <a:cubicBezTo>
                  <a:pt x="880826" y="63616"/>
                  <a:pt x="686242" y="129335"/>
                  <a:pt x="800049" y="96819"/>
                </a:cubicBezTo>
                <a:cubicBezTo>
                  <a:pt x="810952" y="93704"/>
                  <a:pt x="821252" y="88521"/>
                  <a:pt x="832322" y="86061"/>
                </a:cubicBezTo>
                <a:cubicBezTo>
                  <a:pt x="853615" y="81329"/>
                  <a:pt x="981915" y="78047"/>
                  <a:pt x="1003536" y="75164"/>
                </a:cubicBezTo>
                <a:cubicBezTo>
                  <a:pt x="1118573" y="59826"/>
                  <a:pt x="1052907" y="61256"/>
                  <a:pt x="1187324" y="53788"/>
                </a:cubicBezTo>
                <a:cubicBezTo>
                  <a:pt x="1212908" y="45260"/>
                  <a:pt x="1235605" y="36777"/>
                  <a:pt x="1262628" y="32273"/>
                </a:cubicBezTo>
                <a:cubicBezTo>
                  <a:pt x="1291145" y="27520"/>
                  <a:pt x="1320032" y="25336"/>
                  <a:pt x="1348689" y="21515"/>
                </a:cubicBezTo>
                <a:cubicBezTo>
                  <a:pt x="1417890" y="12288"/>
                  <a:pt x="1422806" y="10955"/>
                  <a:pt x="1488539" y="0"/>
                </a:cubicBezTo>
                <a:cubicBezTo>
                  <a:pt x="1499296" y="3586"/>
                  <a:pt x="1511088" y="4923"/>
                  <a:pt x="1520811" y="10757"/>
                </a:cubicBezTo>
                <a:cubicBezTo>
                  <a:pt x="1552105" y="29534"/>
                  <a:pt x="1553114" y="64634"/>
                  <a:pt x="1563842" y="96819"/>
                </a:cubicBezTo>
                <a:lnTo>
                  <a:pt x="1596115" y="193637"/>
                </a:lnTo>
                <a:lnTo>
                  <a:pt x="1617630" y="258183"/>
                </a:lnTo>
                <a:lnTo>
                  <a:pt x="1628388" y="290456"/>
                </a:lnTo>
                <a:cubicBezTo>
                  <a:pt x="1612731" y="462678"/>
                  <a:pt x="1636591" y="384070"/>
                  <a:pt x="1565635" y="419548"/>
                </a:cubicBezTo>
                <a:cubicBezTo>
                  <a:pt x="1554071" y="425330"/>
                  <a:pt x="1500193" y="412376"/>
                  <a:pt x="1489435" y="419548"/>
                </a:cubicBezTo>
                <a:cubicBezTo>
                  <a:pt x="1446405" y="415962"/>
                  <a:pt x="1385162" y="455174"/>
                  <a:pt x="1341983" y="455174"/>
                </a:cubicBezTo>
                <a:cubicBezTo>
                  <a:pt x="1133618" y="467049"/>
                  <a:pt x="1273288" y="482531"/>
                  <a:pt x="1122174" y="499322"/>
                </a:cubicBezTo>
                <a:cubicBezTo>
                  <a:pt x="974633" y="515716"/>
                  <a:pt x="1163248" y="488554"/>
                  <a:pt x="1032444" y="505994"/>
                </a:cubicBezTo>
                <a:cubicBezTo>
                  <a:pt x="976310" y="513478"/>
                  <a:pt x="1026614" y="467419"/>
                  <a:pt x="879835" y="495748"/>
                </a:cubicBezTo>
                <a:cubicBezTo>
                  <a:pt x="726187" y="529892"/>
                  <a:pt x="924126" y="493581"/>
                  <a:pt x="727435" y="534343"/>
                </a:cubicBezTo>
                <a:cubicBezTo>
                  <a:pt x="713091" y="537929"/>
                  <a:pt x="631331" y="533634"/>
                  <a:pt x="617169" y="537882"/>
                </a:cubicBezTo>
                <a:cubicBezTo>
                  <a:pt x="595446" y="544399"/>
                  <a:pt x="574862" y="554949"/>
                  <a:pt x="552623" y="559397"/>
                </a:cubicBezTo>
                <a:cubicBezTo>
                  <a:pt x="534694" y="562983"/>
                  <a:pt x="516871" y="567149"/>
                  <a:pt x="498835" y="570155"/>
                </a:cubicBezTo>
                <a:cubicBezTo>
                  <a:pt x="473824" y="574324"/>
                  <a:pt x="448478" y="576377"/>
                  <a:pt x="423531" y="580913"/>
                </a:cubicBezTo>
                <a:cubicBezTo>
                  <a:pt x="408985" y="583558"/>
                  <a:pt x="394934" y="588463"/>
                  <a:pt x="380501" y="591670"/>
                </a:cubicBezTo>
                <a:cubicBezTo>
                  <a:pt x="362652" y="595636"/>
                  <a:pt x="344353" y="597617"/>
                  <a:pt x="326713" y="602428"/>
                </a:cubicBezTo>
                <a:cubicBezTo>
                  <a:pt x="304833" y="608395"/>
                  <a:pt x="262167" y="623943"/>
                  <a:pt x="262167" y="623943"/>
                </a:cubicBezTo>
                <a:cubicBezTo>
                  <a:pt x="210220" y="675890"/>
                  <a:pt x="276226" y="612697"/>
                  <a:pt x="208379" y="666974"/>
                </a:cubicBezTo>
                <a:cubicBezTo>
                  <a:pt x="155143" y="709563"/>
                  <a:pt x="221270" y="664840"/>
                  <a:pt x="165348" y="720762"/>
                </a:cubicBezTo>
                <a:cubicBezTo>
                  <a:pt x="144495" y="741615"/>
                  <a:pt x="127049" y="744286"/>
                  <a:pt x="100802" y="753035"/>
                </a:cubicBezTo>
                <a:cubicBezTo>
                  <a:pt x="35770" y="736777"/>
                  <a:pt x="62446" y="756303"/>
                  <a:pt x="36256" y="677732"/>
                </a:cubicBezTo>
                <a:lnTo>
                  <a:pt x="25499" y="645459"/>
                </a:lnTo>
                <a:cubicBezTo>
                  <a:pt x="11881" y="536517"/>
                  <a:pt x="0" y="482499"/>
                  <a:pt x="25499" y="355002"/>
                </a:cubicBezTo>
                <a:cubicBezTo>
                  <a:pt x="27723" y="343883"/>
                  <a:pt x="41635" y="277905"/>
                  <a:pt x="41635" y="267148"/>
                </a:cubicBezTo>
                <a:close/>
              </a:path>
            </a:pathLst>
          </a:custGeom>
          <a:noFill/>
          <a:ln w="539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itle 3"/>
          <p:cNvSpPr txBox="1">
            <a:spLocks/>
          </p:cNvSpPr>
          <p:nvPr/>
        </p:nvSpPr>
        <p:spPr>
          <a:xfrm>
            <a:off x="1173295" y="19125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3" grpId="0" animBg="1"/>
      <p:bldP spid="29" grpId="0" animBg="1"/>
      <p:bldP spid="30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mcneill\Desktop\Corridors\Woodville Mobility Diagrams\Mobility Diagram 8 Park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59" t="1013"/>
          <a:stretch>
            <a:fillRect/>
          </a:stretch>
        </p:blipFill>
        <p:spPr bwMode="auto">
          <a:xfrm>
            <a:off x="5082762" y="1258785"/>
            <a:ext cx="3788102" cy="5379522"/>
          </a:xfrm>
          <a:prstGeom prst="rect">
            <a:avLst/>
          </a:prstGeom>
          <a:noFill/>
        </p:spPr>
      </p:pic>
      <p:pic>
        <p:nvPicPr>
          <p:cNvPr id="7" name="Picture 6" descr="Node Map Base.jpg"/>
          <p:cNvPicPr>
            <a:picLocks noChangeAspect="1"/>
          </p:cNvPicPr>
          <p:nvPr/>
        </p:nvPicPr>
        <p:blipFill>
          <a:blip r:embed="rId3" cstate="screen"/>
          <a:srcRect l="12473" r="7405"/>
          <a:stretch>
            <a:fillRect/>
          </a:stretch>
        </p:blipFill>
        <p:spPr>
          <a:xfrm>
            <a:off x="2256306" y="1520042"/>
            <a:ext cx="2743200" cy="5136077"/>
          </a:xfrm>
          <a:prstGeom prst="rect">
            <a:avLst/>
          </a:prstGeom>
        </p:spPr>
      </p:pic>
      <p:pic>
        <p:nvPicPr>
          <p:cNvPr id="5123" name="Picture 3" descr="C:\Users\gmcneill\Desktop\Corridors\Woodville Segment 2\Segment 2- 3-Lane Section-curbed with on-street parking-Bird's Ey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672" y="2814452"/>
            <a:ext cx="2618520" cy="130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gmcneill\Desktop\Corridors\Woodville Segment 2\Existing 3-Lane Section-curb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5631" y="4670799"/>
            <a:ext cx="2533726" cy="126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173295" y="19125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odville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10097"/>
          <a:stretch>
            <a:fillRect/>
          </a:stretch>
        </p:blipFill>
        <p:spPr>
          <a:xfrm>
            <a:off x="0" y="1377538"/>
            <a:ext cx="9144000" cy="54804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173295" y="19125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2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odville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9903"/>
          <a:stretch>
            <a:fillRect/>
          </a:stretch>
        </p:blipFill>
        <p:spPr>
          <a:xfrm>
            <a:off x="0" y="1365662"/>
            <a:ext cx="9144000" cy="54923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173295" y="19125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odville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9903"/>
          <a:stretch>
            <a:fillRect/>
          </a:stretch>
        </p:blipFill>
        <p:spPr>
          <a:xfrm>
            <a:off x="0" y="1365662"/>
            <a:ext cx="9144000" cy="54923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173295" y="19125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odville4.jpg"/>
          <p:cNvPicPr>
            <a:picLocks noGrp="1" noChangeAspect="1"/>
          </p:cNvPicPr>
          <p:nvPr isPhoto="1"/>
        </p:nvPicPr>
        <p:blipFill>
          <a:blip r:embed="rId2" cstate="print"/>
          <a:srcRect t="9708"/>
          <a:stretch>
            <a:fillRect/>
          </a:stretch>
        </p:blipFill>
        <p:spPr>
          <a:xfrm>
            <a:off x="0" y="1353787"/>
            <a:ext cx="9144000" cy="55042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173295" y="19125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553047543"/>
              </p:ext>
            </p:extLst>
          </p:nvPr>
        </p:nvGraphicFramePr>
        <p:xfrm>
          <a:off x="510363" y="2041451"/>
          <a:ext cx="8155172" cy="4008477"/>
        </p:xfrm>
        <a:graphic>
          <a:graphicData uri="http://schemas.openxmlformats.org/drawingml/2006/table">
            <a:tbl>
              <a:tblPr/>
              <a:tblGrid>
                <a:gridCol w="2702266"/>
                <a:gridCol w="1791502"/>
                <a:gridCol w="2171822"/>
                <a:gridCol w="1489582"/>
              </a:tblGrid>
              <a:tr h="835040"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Generation</a:t>
                      </a: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Born</a:t>
                      </a: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2020 Population</a:t>
                      </a: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2020 </a:t>
                      </a:r>
                      <a:endParaRPr lang="en-US" sz="2400" b="1" i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Share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574905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 err="1">
                          <a:solidFill>
                            <a:schemeClr val="bg1"/>
                          </a:solidFill>
                          <a:latin typeface="+mn-lt"/>
                        </a:rPr>
                        <a:t>Eisenhowers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Pre 1946</a:t>
                      </a: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15M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4%</a:t>
                      </a: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611419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Baby Boom</a:t>
                      </a: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1946-1964</a:t>
                      </a: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80M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21%</a:t>
                      </a: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687847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Gen-X</a:t>
                      </a: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1965-1980</a:t>
                      </a: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90M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24%</a:t>
                      </a: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687847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Gen-Y</a:t>
                      </a: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1981-1999</a:t>
                      </a: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95M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25%</a:t>
                      </a: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611419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New </a:t>
                      </a:r>
                      <a:r>
                        <a:rPr lang="en-US" sz="2400" b="1" i="1" dirty="0" err="1" smtClean="0">
                          <a:solidFill>
                            <a:schemeClr val="bg1"/>
                          </a:solidFill>
                          <a:latin typeface="+mn-lt"/>
                        </a:rPr>
                        <a:t>Millennials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Post</a:t>
                      </a:r>
                      <a:r>
                        <a:rPr lang="en-US" sz="2400" b="1" i="1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1999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95M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+mn-lt"/>
                        </a:rPr>
                        <a:t>25%</a:t>
                      </a:r>
                    </a:p>
                  </a:txBody>
                  <a:tcPr marL="83256" marR="83256" marT="41628" marB="41628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25298" y="6154980"/>
            <a:ext cx="76129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Source: Metropolitan Research Center, University of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Utah. Data from Woods &amp; Poole Economics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333204" y="-21865"/>
            <a:ext cx="5535428" cy="731838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82600" y="1381637"/>
            <a:ext cx="8229600" cy="574759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463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American Generations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5463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odville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t="9708"/>
          <a:stretch>
            <a:fillRect/>
          </a:stretch>
        </p:blipFill>
        <p:spPr>
          <a:xfrm>
            <a:off x="0" y="1353787"/>
            <a:ext cx="9144000" cy="55042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173295" y="19125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mcneill\Desktop\Corridors\1792\8-9 TAC Presentation_Page_22.jpg"/>
          <p:cNvPicPr>
            <a:picLocks noChangeAspect="1" noChangeArrowheads="1"/>
          </p:cNvPicPr>
          <p:nvPr/>
        </p:nvPicPr>
        <p:blipFill>
          <a:blip r:embed="rId2" cstate="print"/>
          <a:srcRect b="18980"/>
          <a:stretch>
            <a:fillRect/>
          </a:stretch>
        </p:blipFill>
        <p:spPr bwMode="auto">
          <a:xfrm>
            <a:off x="0" y="1371600"/>
            <a:ext cx="9174804" cy="4810836"/>
          </a:xfrm>
          <a:prstGeom prst="rect">
            <a:avLst/>
          </a:prstGeom>
          <a:noFill/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173295" y="19125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gmcneill\Desktop\Corridors\1792\8-9 TAC Presentation_Page_24.jpg"/>
          <p:cNvPicPr>
            <a:picLocks noChangeAspect="1" noChangeArrowheads="1"/>
          </p:cNvPicPr>
          <p:nvPr/>
        </p:nvPicPr>
        <p:blipFill>
          <a:blip r:embed="rId2" cstate="print"/>
          <a:srcRect b="19210"/>
          <a:stretch>
            <a:fillRect/>
          </a:stretch>
        </p:blipFill>
        <p:spPr bwMode="auto">
          <a:xfrm>
            <a:off x="0" y="1371600"/>
            <a:ext cx="9174804" cy="4797188"/>
          </a:xfrm>
          <a:prstGeom prst="rect">
            <a:avLst/>
          </a:prstGeom>
          <a:noFill/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173295" y="19125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mcneill\Desktop\Corridors\1792\8-9 TAC Presentation_Page_27.jpg"/>
          <p:cNvPicPr>
            <a:picLocks noChangeAspect="1" noChangeArrowheads="1"/>
          </p:cNvPicPr>
          <p:nvPr/>
        </p:nvPicPr>
        <p:blipFill>
          <a:blip r:embed="rId2" cstate="print"/>
          <a:srcRect b="18938"/>
          <a:stretch>
            <a:fillRect/>
          </a:stretch>
        </p:blipFill>
        <p:spPr bwMode="auto">
          <a:xfrm>
            <a:off x="0" y="1371600"/>
            <a:ext cx="9144000" cy="4797188"/>
          </a:xfrm>
          <a:prstGeom prst="rect">
            <a:avLst/>
          </a:prstGeom>
          <a:noFill/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173295" y="19125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mcneill\Desktop\Corridors\1792\8-9 TAC Presentation_Page_13.jpg"/>
          <p:cNvPicPr>
            <a:picLocks noChangeAspect="1" noChangeArrowheads="1"/>
          </p:cNvPicPr>
          <p:nvPr/>
        </p:nvPicPr>
        <p:blipFill>
          <a:blip r:embed="rId2" cstate="print"/>
          <a:srcRect b="18238"/>
          <a:stretch>
            <a:fillRect/>
          </a:stretch>
        </p:blipFill>
        <p:spPr bwMode="auto">
          <a:xfrm>
            <a:off x="91440" y="1371600"/>
            <a:ext cx="9015984" cy="4769893"/>
          </a:xfrm>
          <a:prstGeom prst="rect">
            <a:avLst/>
          </a:prstGeom>
          <a:noFill/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173295" y="19125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mcneill\Desktop\Corridors\1792\8-9 TAC Presentation_Page_14.jpg"/>
          <p:cNvPicPr>
            <a:picLocks noChangeAspect="1" noChangeArrowheads="1"/>
          </p:cNvPicPr>
          <p:nvPr/>
        </p:nvPicPr>
        <p:blipFill>
          <a:blip r:embed="rId2" cstate="print"/>
          <a:srcRect b="19018"/>
          <a:stretch>
            <a:fillRect/>
          </a:stretch>
        </p:blipFill>
        <p:spPr bwMode="auto">
          <a:xfrm>
            <a:off x="91440" y="1371600"/>
            <a:ext cx="9015984" cy="4724400"/>
          </a:xfrm>
          <a:prstGeom prst="rect">
            <a:avLst/>
          </a:prstGeom>
          <a:noFill/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173295" y="19125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11279"/>
          <a:stretch>
            <a:fillRect/>
          </a:stretch>
        </p:blipFill>
        <p:spPr bwMode="auto">
          <a:xfrm>
            <a:off x="472044" y="1504205"/>
            <a:ext cx="8161020" cy="5066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173295" y="19125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42" b="290"/>
          <a:stretch>
            <a:fillRect/>
          </a:stretch>
        </p:blipFill>
        <p:spPr bwMode="auto">
          <a:xfrm>
            <a:off x="1262884" y="2232559"/>
            <a:ext cx="7089854" cy="453043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63" t="580" r="2938" b="12299"/>
          <a:stretch>
            <a:fillRect/>
          </a:stretch>
        </p:blipFill>
        <p:spPr bwMode="auto">
          <a:xfrm>
            <a:off x="354491" y="1414220"/>
            <a:ext cx="3362489" cy="2124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gmcneill\AppData\Local\Microsoft\Windows\Temporary Internet Files\Content.Outlook\VGVHQENC\Apopka Perspective Sketch.jpg"/>
          <p:cNvPicPr>
            <a:picLocks noChangeAspect="1" noChangeArrowheads="1"/>
          </p:cNvPicPr>
          <p:nvPr/>
        </p:nvPicPr>
        <p:blipFill>
          <a:blip r:embed="rId4" cstate="print"/>
          <a:srcRect l="4295" r="6826" b="16888"/>
          <a:stretch>
            <a:fillRect/>
          </a:stretch>
        </p:blipFill>
        <p:spPr bwMode="auto">
          <a:xfrm>
            <a:off x="5569524" y="1204923"/>
            <a:ext cx="3158836" cy="2084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\\flordata\projects\62045.09\Creative\Rendered Concept Plan 1-2011\6204509-full-aerial.jpg"/>
          <p:cNvPicPr>
            <a:picLocks noChangeAspect="1" noChangeArrowheads="1"/>
          </p:cNvPicPr>
          <p:nvPr/>
        </p:nvPicPr>
        <p:blipFill>
          <a:blip r:embed="rId5" cstate="print"/>
          <a:srcRect r="637"/>
          <a:stretch>
            <a:fillRect/>
          </a:stretch>
        </p:blipFill>
        <p:spPr bwMode="auto">
          <a:xfrm>
            <a:off x="335520" y="4287730"/>
            <a:ext cx="3217148" cy="180998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173295" y="191250"/>
            <a:ext cx="6106279" cy="384721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3: Visioning: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Alternatives &amp; Plan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74276" y="1520042"/>
            <a:ext cx="7139302" cy="52046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ts val="2600"/>
              </a:lnSpc>
              <a:spcBef>
                <a:spcPts val="6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 Policy and Land Development 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Code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Amendment Recommendations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lang="en-US" sz="2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Recommended Design </a:t>
            </a:r>
            <a:br>
              <a:rPr lang="en-US" sz="2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Guidelines Amendments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lang="en-US" sz="2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Utility Strategy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lang="en-US" sz="2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Development Strategy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lang="en-US" sz="2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Identify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Incentive Strategies</a:t>
            </a:r>
          </a:p>
          <a:p>
            <a:pPr marL="228600" marR="0" lvl="0" indent="-22860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Identification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Alternative </a:t>
            </a:r>
            <a:b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Funding Sources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Benchmarks to Measure Progress</a:t>
            </a:r>
          </a:p>
          <a:p>
            <a:pPr marL="228600" indent="-228600">
              <a:spcAft>
                <a:spcPts val="12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Benchmarks to Measure Success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lang="en-US" sz="2400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Implementation Action Plan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http://www.in.gov/idem/images/action_plan_timetable.gif"/>
          <p:cNvPicPr>
            <a:picLocks noChangeAspect="1" noChangeArrowheads="1"/>
          </p:cNvPicPr>
          <p:nvPr/>
        </p:nvPicPr>
        <p:blipFill>
          <a:blip r:embed="rId2" cstate="screen"/>
          <a:srcRect l="-1233" t="-3570" r="-1347" b="-2049"/>
          <a:stretch>
            <a:fillRect/>
          </a:stretch>
        </p:blipFill>
        <p:spPr bwMode="auto">
          <a:xfrm>
            <a:off x="5379521" y="1306286"/>
            <a:ext cx="3515097" cy="252944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gmcneill\Desktop\Corridors\implementation cip.jpg"/>
          <p:cNvPicPr>
            <a:picLocks noChangeAspect="1" noChangeArrowheads="1"/>
          </p:cNvPicPr>
          <p:nvPr/>
        </p:nvPicPr>
        <p:blipFill>
          <a:blip r:embed="rId3" cstate="print"/>
          <a:srcRect r="1687"/>
          <a:stretch>
            <a:fillRect/>
          </a:stretch>
        </p:blipFill>
        <p:spPr bwMode="auto">
          <a:xfrm>
            <a:off x="4923930" y="4039707"/>
            <a:ext cx="3994438" cy="2456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173295" y="145084"/>
            <a:ext cx="6106279" cy="430887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5: Implementation 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926275" y="1591297"/>
            <a:ext cx="7386452" cy="465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spcBef>
                <a:spcPts val="18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Build a realistic implementation strategy;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Create leadership/build partnerships;</a:t>
            </a:r>
          </a:p>
          <a:p>
            <a:pPr marL="228600" indent="-228600">
              <a:spcBef>
                <a:spcPts val="18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Create a proactive atmosphere for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change. </a:t>
            </a:r>
          </a:p>
          <a:p>
            <a:pPr marL="228600" indent="-228600">
              <a:spcBef>
                <a:spcPts val="18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Identify and incentivize the catalysts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lvl="0" indent="-228600">
              <a:spcBef>
                <a:spcPts val="18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Prioritize public and private investment </a:t>
            </a:r>
          </a:p>
          <a:p>
            <a:pPr marL="228600" lvl="0" indent="-228600">
              <a:spcBef>
                <a:spcPts val="180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Funding is fundamental, but the public sector must be </a:t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catalyst and demonstrate long term commitment. </a:t>
            </a:r>
          </a:p>
          <a:p>
            <a:pPr marL="228600" indent="-228600">
              <a:spcAft>
                <a:spcPts val="900"/>
              </a:spcAft>
              <a:buClr>
                <a:schemeClr val="accent3">
                  <a:lumMod val="75000"/>
                </a:schemeClr>
              </a:buClr>
              <a:buSzPct val="60000"/>
              <a:buFont typeface="Wingdings" pitchFamily="2" charset="2"/>
              <a:buChar char="n"/>
            </a:pP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accent3">
                  <a:lumMod val="75000"/>
                </a:schemeClr>
              </a:buClr>
              <a:buSzPct val="60000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173295" y="145084"/>
            <a:ext cx="6736815" cy="430887"/>
          </a:xfrm>
          <a:prstGeom prst="rect">
            <a:avLst/>
          </a:prstGeom>
        </p:spPr>
        <p:txBody>
          <a:bodyPr vert="horz" wrap="square" lIns="0" tIns="0" rIns="9144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kumimoji="0" 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mplementation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- Guiding Principles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393411" y="2419110"/>
            <a:ext cx="8548571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Household 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Type	 </a:t>
            </a: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         1970     2000   </a:t>
            </a:r>
            <a:r>
              <a:rPr kumimoji="0" lang="en-US" sz="3200" b="1" i="0" u="sng" strike="noStrike" kern="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  </a:t>
            </a: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2030</a:t>
            </a:r>
            <a:endParaRPr kumimoji="0" lang="en-US" sz="3200" b="1" i="0" u="sng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 HH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with Children	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             45% 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33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%        27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 HH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without Children  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   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55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%  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67%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      73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 S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ingle/Other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HH	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           </a:t>
            </a:r>
            <a:r>
              <a:rPr kumimoji="0" lang="en-US" sz="2800" b="1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14%      31%        34%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w Cen MT"/>
              </a:rPr>
              <a:t/>
            </a:r>
            <a:b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w Cen MT"/>
              </a:rPr>
            </a:br>
            <a:endParaRPr kumimoji="0" lang="en-US" sz="28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i="1" kern="0" dirty="0">
              <a:latin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w Cen MT"/>
              </a:rPr>
              <a:t>Source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/>
              </a:rPr>
              <a:t>: Arthur C. Nelson, Presidential Professor &amp; Director of Metropolitan Research, 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w Cen MT"/>
              </a:rPr>
              <a:t>University 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/>
              </a:rPr>
              <a:t>of Utah</a:t>
            </a:r>
            <a:r>
              <a:rPr kumimoji="0" lang="en-US" sz="1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w Cen MT"/>
              </a:rPr>
              <a:t>.</a:t>
            </a:r>
            <a:endParaRPr kumimoji="0" lang="en-US" sz="140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w Cen MT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482600" y="1381637"/>
            <a:ext cx="8229600" cy="574759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463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Households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35463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are Changing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5463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A 2011 banners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FL Redevelopment Assoc Logo in box.jpg"/>
          <p:cNvPicPr>
            <a:picLocks noChangeAspect="1"/>
          </p:cNvPicPr>
          <p:nvPr/>
        </p:nvPicPr>
        <p:blipFill>
          <a:blip r:embed="rId3" cstate="print"/>
          <a:srcRect l="4033" r="1735"/>
          <a:stretch>
            <a:fillRect/>
          </a:stretch>
        </p:blipFill>
        <p:spPr>
          <a:xfrm>
            <a:off x="157655" y="152402"/>
            <a:ext cx="861848" cy="115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vhb_MillerSellen_bw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502" y="183494"/>
            <a:ext cx="1190846" cy="430452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967174" y="5070764"/>
            <a:ext cx="5018977" cy="858320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Panel Discussion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st Practices for Corridor Redevelopment_Page_01.jpg"/>
          <p:cNvPicPr>
            <a:picLocks noChangeAspect="1"/>
          </p:cNvPicPr>
          <p:nvPr/>
        </p:nvPicPr>
        <p:blipFill>
          <a:blip r:embed="rId2" cstate="print"/>
          <a:srcRect l="2420" t="3659" r="2266" b="385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st Practices for Corridor Redevelopment_Page_02.jpg"/>
          <p:cNvPicPr>
            <a:picLocks noChangeAspect="1"/>
          </p:cNvPicPr>
          <p:nvPr/>
        </p:nvPicPr>
        <p:blipFill>
          <a:blip r:embed="rId2" cstate="print"/>
          <a:srcRect l="2802" t="4088" r="2852" b="436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for Corridor Redevelopment_Page_03.jpg"/>
          <p:cNvPicPr>
            <a:picLocks noChangeAspect="1"/>
          </p:cNvPicPr>
          <p:nvPr/>
        </p:nvPicPr>
        <p:blipFill>
          <a:blip r:embed="rId2" cstate="print"/>
          <a:srcRect l="1790" t="3263" r="1898" b="328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for Corridor Redevelopment_Page_04.jpg"/>
          <p:cNvPicPr>
            <a:picLocks noChangeAspect="1"/>
          </p:cNvPicPr>
          <p:nvPr/>
        </p:nvPicPr>
        <p:blipFill>
          <a:blip r:embed="rId2" cstate="print"/>
          <a:srcRect l="1204" t="2263" r="1014" b="3048"/>
          <a:stretch>
            <a:fillRect/>
          </a:stretch>
        </p:blipFill>
        <p:spPr>
          <a:xfrm>
            <a:off x="0" y="0"/>
            <a:ext cx="9144000" cy="684435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for Corridor Redevelopment_Page_05.jpg"/>
          <p:cNvPicPr>
            <a:picLocks noChangeAspect="1"/>
          </p:cNvPicPr>
          <p:nvPr/>
        </p:nvPicPr>
        <p:blipFill>
          <a:blip r:embed="rId2" cstate="print"/>
          <a:srcRect l="1818" t="2777" r="1631" b="354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for Corridor Redevelopment_Page_06.jpg"/>
          <p:cNvPicPr>
            <a:picLocks noChangeAspect="1"/>
          </p:cNvPicPr>
          <p:nvPr/>
        </p:nvPicPr>
        <p:blipFill>
          <a:blip r:embed="rId2" cstate="print"/>
          <a:srcRect l="1822" t="3047" r="1607" b="322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for Corridor Redevelopment_Page_07.jpg"/>
          <p:cNvPicPr>
            <a:picLocks noChangeAspect="1"/>
          </p:cNvPicPr>
          <p:nvPr/>
        </p:nvPicPr>
        <p:blipFill>
          <a:blip r:embed="rId2" cstate="print"/>
          <a:srcRect l="1860" t="3175" r="1943" b="342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for Corridor Redevelopment_Page_08.jpg"/>
          <p:cNvPicPr>
            <a:picLocks noChangeAspect="1"/>
          </p:cNvPicPr>
          <p:nvPr/>
        </p:nvPicPr>
        <p:blipFill>
          <a:blip r:embed="rId2" cstate="print"/>
          <a:srcRect l="1200" t="2728" r="1284" b="3052"/>
          <a:stretch>
            <a:fillRect/>
          </a:stretch>
        </p:blipFill>
        <p:spPr>
          <a:xfrm>
            <a:off x="0" y="0"/>
            <a:ext cx="9144000" cy="682897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st Practices for Corridor Redevelopment_Page_09.jpg"/>
          <p:cNvPicPr>
            <a:picLocks noChangeAspect="1"/>
          </p:cNvPicPr>
          <p:nvPr/>
        </p:nvPicPr>
        <p:blipFill>
          <a:blip r:embed="rId2" cstate="print"/>
          <a:srcRect l="1900" t="3137" r="1622" b="3449"/>
          <a:stretch>
            <a:fillRect/>
          </a:stretch>
        </p:blipFill>
        <p:spPr>
          <a:xfrm>
            <a:off x="0" y="0"/>
            <a:ext cx="9144000" cy="6843486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ig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42" r="1215" b="3254"/>
          <a:stretch>
            <a:fillRect/>
          </a:stretch>
        </p:blipFill>
        <p:spPr bwMode="auto">
          <a:xfrm>
            <a:off x="861238" y="2090057"/>
            <a:ext cx="7327792" cy="462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82600" y="1381637"/>
            <a:ext cx="8229600" cy="574759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463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More Spent on Transportation Than Housing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5463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t Practices for Corridor Redevelopment 10.jpg"/>
          <p:cNvPicPr>
            <a:picLocks noChangeAspect="1"/>
          </p:cNvPicPr>
          <p:nvPr/>
        </p:nvPicPr>
        <p:blipFill>
          <a:blip r:embed="rId2" cstate="print"/>
          <a:srcRect l="-524" t="-3126" r="-2957" b="-268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t Practices for Corridor Redevelopment_Page_11.jpg"/>
          <p:cNvPicPr>
            <a:picLocks noChangeAspect="1"/>
          </p:cNvPicPr>
          <p:nvPr/>
        </p:nvPicPr>
        <p:blipFill>
          <a:blip r:embed="rId2" cstate="print"/>
          <a:srcRect t="1485" b="14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st Practices for Corridor Redevelopment_Page_12.jpg"/>
          <p:cNvPicPr>
            <a:picLocks noChangeAspect="1"/>
          </p:cNvPicPr>
          <p:nvPr/>
        </p:nvPicPr>
        <p:blipFill>
          <a:blip r:embed="rId2" cstate="print"/>
          <a:srcRect t="1292" b="167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r="7177" b="11031"/>
          <a:stretch>
            <a:fillRect/>
          </a:stretch>
        </p:blipFill>
        <p:spPr>
          <a:xfrm>
            <a:off x="273109" y="943431"/>
            <a:ext cx="8546342" cy="5618488"/>
          </a:xfrm>
          <a:prstGeom prst="rect">
            <a:avLst/>
          </a:prstGeom>
        </p:spPr>
      </p:pic>
      <p:pic>
        <p:nvPicPr>
          <p:cNvPr id="7" name="Picture 6" descr="wck planning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9834" y="275774"/>
            <a:ext cx="2922948" cy="52449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50"/>
          <a:stretch>
            <a:fillRect/>
          </a:stretch>
        </p:blipFill>
        <p:spPr>
          <a:xfrm>
            <a:off x="0" y="0"/>
            <a:ext cx="9140825" cy="6854825"/>
          </a:xfrm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533400" y="457200"/>
            <a:ext cx="81534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endParaRPr lang="en-US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4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Corridor Redevelopment from a Developer’s Perspective…….</a:t>
            </a:r>
            <a:endParaRPr lang="en-US" sz="4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  <a:p>
            <a:pPr eaLnBrk="1" hangingPunct="1"/>
            <a:endParaRPr lang="en-US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484" y="3815293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Tom Harmer, ICMA-CM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Senior Vice President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en-US" b="1" dirty="0" err="1" smtClean="0">
                <a:solidFill>
                  <a:schemeClr val="bg1">
                    <a:lumMod val="75000"/>
                  </a:schemeClr>
                </a:solidFill>
              </a:rPr>
              <a:t>Pizzuti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 Companies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Orlando, Florida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407-841-0000</a:t>
            </a:r>
          </a:p>
        </p:txBody>
      </p:sp>
    </p:spTree>
    <p:extLst>
      <p:ext uri="{BB962C8B-B14F-4D97-AF65-F5344CB8AC3E}">
        <p14:creationId xmlns:p14="http://schemas.microsoft.com/office/powerpoint/2010/main" xmlns="" val="25373221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ameplanet.co.kr/xe/files/attach/images/1383/042/134/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t1.gstatic.com/images?q=tbn:ANd9GcQJ21xK9zzMQwExODqcXTgLBM0J54QpleFVdoq1TvQWFBkTWkuGv-1hWJvXV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9982" y="5110018"/>
            <a:ext cx="6380018" cy="80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990600" y="5514086"/>
            <a:ext cx="70104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52600" y="5906563"/>
            <a:ext cx="61847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Britannic Bold" pitchFamily="34" charset="0"/>
              </a:rPr>
              <a:t>Market, Math, and Attitude</a:t>
            </a:r>
            <a:endParaRPr lang="en-US" sz="4000" dirty="0">
              <a:latin typeface="Britannic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455" y="4359924"/>
            <a:ext cx="68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Britannic Bold" pitchFamily="34" charset="0"/>
              </a:rPr>
              <a:t>M</a:t>
            </a:r>
          </a:p>
          <a:p>
            <a:r>
              <a:rPr lang="en-US" sz="4800" dirty="0" smtClean="0">
                <a:solidFill>
                  <a:srgbClr val="C00000"/>
                </a:solidFill>
                <a:latin typeface="Britannic Bold" pitchFamily="34" charset="0"/>
              </a:rPr>
              <a:t>M</a:t>
            </a:r>
          </a:p>
          <a:p>
            <a:r>
              <a:rPr lang="en-US" sz="4800" dirty="0">
                <a:solidFill>
                  <a:srgbClr val="C00000"/>
                </a:solidFill>
                <a:latin typeface="Britannic Bold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xmlns="" val="31671282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.bp.blogspot.com/_3YptgoEqET8/Sw_r2WXIxwI/AAAAAAAAAjE/av4Yn8fftaY/s1600/crowded%2Bstore%2B1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310"/>
            <a:ext cx="9184220" cy="68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5588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Market Demand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377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qualitatis.nl/content/pages/14/colorbox/iStock_000003655794Med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341" y="0"/>
            <a:ext cx="91574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3700" y="5814950"/>
            <a:ext cx="602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Math:  The Financial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D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eal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48565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920"/>
            <a:ext cx="9144000" cy="690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524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ritannic Bold" pitchFamily="34" charset="0"/>
              </a:rPr>
              <a:t>Attitude</a:t>
            </a:r>
            <a:endParaRPr lang="en-US" sz="4800" dirty="0"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8982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RA 2011 bann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78056" y="1407521"/>
            <a:ext cx="4200271" cy="1470025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US" sz="4600" dirty="0" smtClean="0"/>
              <a:t>Corridor </a:t>
            </a:r>
            <a:br>
              <a:rPr lang="en-US" sz="4600" dirty="0" smtClean="0"/>
            </a:br>
            <a:r>
              <a:rPr lang="en-US" sz="4600" dirty="0" smtClean="0"/>
              <a:t>Redevelopment</a:t>
            </a:r>
            <a:endParaRPr lang="en-US" sz="4600" dirty="0"/>
          </a:p>
        </p:txBody>
      </p:sp>
      <p:pic>
        <p:nvPicPr>
          <p:cNvPr id="4" name="Picture 3" descr="FL Redevelopment Assoc Logo in box.jpg"/>
          <p:cNvPicPr>
            <a:picLocks noChangeAspect="1"/>
          </p:cNvPicPr>
          <p:nvPr/>
        </p:nvPicPr>
        <p:blipFill>
          <a:blip r:embed="rId3" cstate="print"/>
          <a:srcRect l="4033" r="1735"/>
          <a:stretch>
            <a:fillRect/>
          </a:stretch>
        </p:blipFill>
        <p:spPr>
          <a:xfrm>
            <a:off x="157655" y="152402"/>
            <a:ext cx="861848" cy="115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vhb_MillerSellen_white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6640" y="128643"/>
            <a:ext cx="1251086" cy="45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812842b2-c76f-45fd-bc98-4dfc1e57cd0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7226" y="3806175"/>
            <a:ext cx="2085688" cy="7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wck planning 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398" y="4746337"/>
            <a:ext cx="2322288" cy="416710"/>
          </a:xfrm>
          <a:prstGeom prst="rect">
            <a:avLst/>
          </a:prstGeom>
        </p:spPr>
      </p:pic>
      <p:pic>
        <p:nvPicPr>
          <p:cNvPr id="10" name="Picture 9" descr="Best Practices for Corridor Redevelopment_Page_08.jpg"/>
          <p:cNvPicPr>
            <a:picLocks noChangeAspect="1"/>
          </p:cNvPicPr>
          <p:nvPr/>
        </p:nvPicPr>
        <p:blipFill>
          <a:blip r:embed="rId7" cstate="print"/>
          <a:srcRect l="4631" t="86461" r="80656" b="6194"/>
          <a:stretch>
            <a:fillRect/>
          </a:stretch>
        </p:blipFill>
        <p:spPr>
          <a:xfrm>
            <a:off x="401755" y="5443176"/>
            <a:ext cx="1659056" cy="64017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1" name="Picture 10" descr="crossmanc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47415" y="5426547"/>
            <a:ext cx="1173708" cy="67243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467832" y="2114644"/>
            <a:ext cx="8463517" cy="452946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b="1" u="sng" dirty="0" smtClean="0">
                <a:solidFill>
                  <a:schemeClr val="accent2">
                    <a:lumMod val="75000"/>
                  </a:schemeClr>
                </a:solidFill>
              </a:rPr>
              <a:t>That was Then					     This is Now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40-year career	                             Free agent/independent contractor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Big house, big lot		         Small house, small lot/attached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Uniform housing		                                  Life-cycle housing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Far away from job		     Short commute, walk/bike/transit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Splendid isolation	                                   Privacy with accessibility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Cheap gas			                  Maximize mobility options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Transit is for “those” people		                 Where’s my transit?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All homes gain in value  	                   Rent/buy quality locations</a:t>
            </a:r>
          </a:p>
          <a:p>
            <a:pPr>
              <a:spcAft>
                <a:spcPts val="600"/>
              </a:spcAft>
              <a:buNone/>
            </a:pPr>
            <a:r>
              <a:rPr lang="en-US" dirty="0" smtClean="0"/>
              <a:t>Love my cookie-cutter suburb	      Want a place with options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2600" y="1381637"/>
            <a:ext cx="8229600" cy="574759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5463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Changing Dreams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5463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A 2011 banners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FL Redevelopment Assoc Logo in box.jpg"/>
          <p:cNvPicPr>
            <a:picLocks noChangeAspect="1"/>
          </p:cNvPicPr>
          <p:nvPr/>
        </p:nvPicPr>
        <p:blipFill>
          <a:blip r:embed="rId3" cstate="print"/>
          <a:srcRect l="4033" r="1735"/>
          <a:stretch>
            <a:fillRect/>
          </a:stretch>
        </p:blipFill>
        <p:spPr>
          <a:xfrm>
            <a:off x="157655" y="152402"/>
            <a:ext cx="861848" cy="115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vhb_MillerSellen_bw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0502" y="183494"/>
            <a:ext cx="1190846" cy="430452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967174" y="5070764"/>
            <a:ext cx="5018977" cy="858320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Process &amp; Principles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Overarching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151" y="2565400"/>
            <a:ext cx="7861465" cy="2065977"/>
          </a:xfrm>
        </p:spPr>
        <p:txBody>
          <a:bodyPr/>
          <a:lstStyle/>
          <a:p>
            <a:r>
              <a:rPr lang="en-US" dirty="0" smtClean="0"/>
              <a:t>Redevelopment Corridors are unique complex “</a:t>
            </a:r>
            <a:r>
              <a:rPr lang="en-US" dirty="0" err="1" smtClean="0"/>
              <a:t>eco”systems</a:t>
            </a:r>
            <a:r>
              <a:rPr lang="en-US" dirty="0" smtClean="0"/>
              <a:t> that exist within a framework of “</a:t>
            </a:r>
            <a:r>
              <a:rPr lang="en-US" dirty="0" err="1" smtClean="0"/>
              <a:t>eco”nomic</a:t>
            </a:r>
            <a:r>
              <a:rPr lang="en-US" dirty="0" smtClean="0"/>
              <a:t>, transportation, planning, marketing, design,  regulatory, </a:t>
            </a:r>
            <a:br>
              <a:rPr lang="en-US" dirty="0" smtClean="0"/>
            </a:br>
            <a:r>
              <a:rPr lang="en-US" dirty="0" smtClean="0"/>
              <a:t>and political opportunities and constraints.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mcneill\Desktop\Corridors\steamer ocklawaha.jpg"/>
          <p:cNvPicPr>
            <a:picLocks noChangeAspect="1" noChangeArrowheads="1"/>
          </p:cNvPicPr>
          <p:nvPr/>
        </p:nvPicPr>
        <p:blipFill>
          <a:blip r:embed="rId2" cstate="print"/>
          <a:srcRect l="7970" t="16364" b="11806"/>
          <a:stretch>
            <a:fillRect/>
          </a:stretch>
        </p:blipFill>
        <p:spPr bwMode="auto">
          <a:xfrm>
            <a:off x="5949538" y="4864925"/>
            <a:ext cx="2376008" cy="188884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28158" y="1585807"/>
            <a:ext cx="4085110" cy="4360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Redevelopment, Roads and Rivers </a:t>
            </a:r>
            <a:b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to Opportunity</a:t>
            </a:r>
          </a:p>
          <a:p>
            <a:pPr>
              <a:spcBef>
                <a:spcPts val="600"/>
              </a:spcBef>
            </a:pPr>
            <a:endParaRPr lang="en-US" sz="19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600"/>
              </a:lnSpc>
            </a:pPr>
            <a:r>
              <a:rPr lang="en-US" sz="1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Before there was a Main Street there was a road</a:t>
            </a:r>
          </a:p>
          <a:p>
            <a:pPr>
              <a:lnSpc>
                <a:spcPts val="1600"/>
              </a:lnSpc>
            </a:pPr>
            <a:endParaRPr lang="en-US" sz="19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600"/>
              </a:lnSpc>
            </a:pPr>
            <a:r>
              <a:rPr lang="en-US" sz="1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Before there was a town there was </a:t>
            </a:r>
            <a:br>
              <a:rPr lang="en-US" sz="1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trading post</a:t>
            </a:r>
          </a:p>
          <a:p>
            <a:pPr>
              <a:lnSpc>
                <a:spcPts val="1600"/>
              </a:lnSpc>
            </a:pPr>
            <a:endParaRPr lang="en-US" sz="19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600"/>
              </a:lnSpc>
            </a:pPr>
            <a:r>
              <a:rPr lang="en-US" sz="1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Before there was a trading post there were settlers</a:t>
            </a:r>
          </a:p>
          <a:p>
            <a:pPr>
              <a:lnSpc>
                <a:spcPts val="1600"/>
              </a:lnSpc>
            </a:pPr>
            <a:endParaRPr lang="en-US" sz="19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600"/>
              </a:lnSpc>
            </a:pPr>
            <a:r>
              <a:rPr lang="en-US" sz="1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Before there were settlers there were pioneers</a:t>
            </a:r>
          </a:p>
          <a:p>
            <a:pPr>
              <a:lnSpc>
                <a:spcPts val="1600"/>
              </a:lnSpc>
            </a:pPr>
            <a:endParaRPr lang="en-US" sz="19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600"/>
              </a:lnSpc>
            </a:pPr>
            <a:r>
              <a:rPr lang="en-US" sz="1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Before there were pioneers there was an opportunity</a:t>
            </a:r>
          </a:p>
          <a:p>
            <a:pPr>
              <a:lnSpc>
                <a:spcPts val="1600"/>
              </a:lnSpc>
            </a:pPr>
            <a:endParaRPr lang="en-US" sz="19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600"/>
              </a:lnSpc>
            </a:pPr>
            <a:r>
              <a:rPr lang="en-US" sz="19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Rivers connected opportunities.</a:t>
            </a:r>
          </a:p>
        </p:txBody>
      </p:sp>
      <p:pic>
        <p:nvPicPr>
          <p:cNvPr id="7" name="Picture 2" descr="\\flordata\projects\61571.00\SitePhotos\Ocala\Entry Corridors\IMG_1329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27748" t="43544" r="40380" b="23267"/>
          <a:stretch>
            <a:fillRect/>
          </a:stretch>
        </p:blipFill>
        <p:spPr bwMode="auto">
          <a:xfrm>
            <a:off x="5948548" y="948192"/>
            <a:ext cx="2370430" cy="200135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73707" y="6317675"/>
            <a:ext cx="4657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Source of historic photography: http://www.floridamemory.com Department of State or the State Library and Archives of Florida, Florida Photographic Collection, Florida Memory Project</a:t>
            </a:r>
            <a:endParaRPr lang="en-US" sz="900" dirty="0"/>
          </a:p>
        </p:txBody>
      </p:sp>
      <p:pic>
        <p:nvPicPr>
          <p:cNvPr id="2054" name="Picture 6" descr="C:\Users\gmcneill\Downloads\ocala magnolia 2.jpg"/>
          <p:cNvPicPr>
            <a:picLocks noChangeAspect="1" noChangeArrowheads="1"/>
          </p:cNvPicPr>
          <p:nvPr/>
        </p:nvPicPr>
        <p:blipFill>
          <a:blip r:embed="rId4" cstate="print"/>
          <a:srcRect l="11856" r="6964" b="5555"/>
          <a:stretch>
            <a:fillRect/>
          </a:stretch>
        </p:blipFill>
        <p:spPr bwMode="auto">
          <a:xfrm>
            <a:off x="5958755" y="3018214"/>
            <a:ext cx="2364855" cy="1772072"/>
          </a:xfrm>
          <a:prstGeom prst="rect">
            <a:avLst/>
          </a:prstGeom>
          <a:noFill/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1201472" y="-11875"/>
            <a:ext cx="6177518" cy="593698"/>
          </a:xfrm>
          <a:prstGeom prst="rect">
            <a:avLst/>
          </a:prstGeom>
        </p:spPr>
        <p:txBody>
          <a:bodyPr vert="horz" lIns="0" tIns="0" rIns="9144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Corridor Redevelopment is a process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1_BlueGreenWa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Option1_BlueGreenWave</Template>
  <TotalTime>815</TotalTime>
  <Words>697</Words>
  <Application>Microsoft Office PowerPoint</Application>
  <PresentationFormat>On-screen Show (4:3)</PresentationFormat>
  <Paragraphs>239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Option1_BlueGreenWave</vt:lpstr>
      <vt:lpstr>Corridor  Redevelopment</vt:lpstr>
      <vt:lpstr>Speakers &amp; Panelists</vt:lpstr>
      <vt:lpstr>Slide 3</vt:lpstr>
      <vt:lpstr>Slide 4</vt:lpstr>
      <vt:lpstr>Slide 5</vt:lpstr>
      <vt:lpstr>Slide 6</vt:lpstr>
      <vt:lpstr>Slide 7</vt:lpstr>
      <vt:lpstr>The Overarching Principle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Corridor  Redevelopment</vt:lpstr>
    </vt:vector>
  </TitlesOfParts>
  <Company>Vanasse Hangen Brustlin, Inc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Sandra Guerrero</dc:creator>
  <cp:lastModifiedBy>Sandra Guerrero</cp:lastModifiedBy>
  <cp:revision>116</cp:revision>
  <dcterms:created xsi:type="dcterms:W3CDTF">2011-10-14T13:41:15Z</dcterms:created>
  <dcterms:modified xsi:type="dcterms:W3CDTF">2011-10-19T17:15:25Z</dcterms:modified>
</cp:coreProperties>
</file>