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68" r:id="rId4"/>
    <p:sldId id="304" r:id="rId5"/>
    <p:sldId id="271" r:id="rId6"/>
    <p:sldId id="285" r:id="rId7"/>
    <p:sldId id="305" r:id="rId8"/>
    <p:sldId id="301" r:id="rId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94591" autoAdjust="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1FAD541-4AAB-4EE1-BBBC-722C3F6C40A7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AB96619-D121-4F99-B23C-29A5FD42C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860D5B7-C5F8-4414-96EA-8819D5BA3BD2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437517-BFDB-42FA-8C11-57A375E82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7517-BFDB-42FA-8C11-57A375E824E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467600" cy="8382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95502" y="-266699"/>
            <a:ext cx="5029200" cy="8610599"/>
          </a:xfrm>
        </p:spPr>
        <p:txBody>
          <a:bodyPr vert="eaVert"/>
          <a:lstStyle>
            <a:lvl1pPr>
              <a:buFont typeface="Wingdings 2" pitchFamily="18" charset="2"/>
              <a:buChar char=""/>
              <a:defRPr/>
            </a:lvl1pPr>
            <a:lvl2pPr>
              <a:buFont typeface="Wingdings 2" pitchFamily="18" charset="2"/>
              <a:buChar char=""/>
              <a:defRPr/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10/20/2011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12" descr="WG Logo Vert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78889"/>
            <a:ext cx="953429" cy="12569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itchFamily="18" charset="2"/>
        <a:buChar char="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itchFamily="18" charset="2"/>
        <a:buChar char="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itchFamily="18" charset="2"/>
        <a:buChar char="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itchFamily="18" charset="2"/>
        <a:buChar char="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itchFamily="18" charset="2"/>
        <a:buChar char="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BUY LOCAL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City of Winter Garden</a:t>
            </a:r>
            <a:endParaRPr lang="en-US" dirty="0"/>
          </a:p>
        </p:txBody>
      </p:sp>
      <p:pic>
        <p:nvPicPr>
          <p:cNvPr id="6" name="Picture 5" descr="WG Logo Ver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7171" y="4250473"/>
            <a:ext cx="1077402" cy="1420385"/>
          </a:xfrm>
          <a:prstGeom prst="rect">
            <a:avLst/>
          </a:prstGeom>
        </p:spPr>
      </p:pic>
      <p:pic>
        <p:nvPicPr>
          <p:cNvPr id="7" name="Picture 6" descr="DSC_0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838200"/>
            <a:ext cx="4914429" cy="328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2095501" y="-190499"/>
            <a:ext cx="4572000" cy="76961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000" b="1" dirty="0" smtClean="0"/>
              <a:t>Downtown Winter Garden is 100% Local  - Over 200 Businesses</a:t>
            </a:r>
          </a:p>
          <a:p>
            <a:pPr>
              <a:buFont typeface="Wingdings" pitchFamily="2" charset="2"/>
              <a:buChar char="§"/>
            </a:pPr>
            <a:r>
              <a:rPr lang="en-US" sz="3000" b="1" dirty="0" smtClean="0"/>
              <a:t>Downtown serves West Orange Communities – 110,000 </a:t>
            </a:r>
            <a:r>
              <a:rPr lang="en-US" sz="3000" b="1" dirty="0" smtClean="0"/>
              <a:t>People</a:t>
            </a:r>
            <a:endParaRPr lang="en-US" sz="3000" b="1" dirty="0" smtClean="0"/>
          </a:p>
        </p:txBody>
      </p:sp>
      <p:pic>
        <p:nvPicPr>
          <p:cNvPr id="7" name="Picture 6" descr="C:\Users\tgerhartz\AppData\Local\Microsoft\Windows\Temporary Internet Files\Content.Outlook\E6KB7ZED\chef kev and laurie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962400"/>
            <a:ext cx="3771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facts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2,300 Businesses in Winter Garden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20,000 Employees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36,000 Residents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Business to Business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Business Spotlight</a:t>
            </a:r>
            <a:endParaRPr lang="en-US" dirty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438400"/>
            <a:ext cx="26003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BUY LOCAL?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81202" y="-609601"/>
            <a:ext cx="5029200" cy="838200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dirty="0" smtClean="0"/>
              <a:t>	Research demonstrates that local, independently owned businesses generate more than three times the return to our local economy than do national chain stores.</a:t>
            </a:r>
            <a:r>
              <a:rPr lang="en-US" dirty="0" smtClean="0"/>
              <a:t>  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038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 local campaign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33600" y="-152400"/>
            <a:ext cx="3352801" cy="6705601"/>
          </a:xfrm>
        </p:spPr>
        <p:txBody>
          <a:bodyPr/>
          <a:lstStyle/>
          <a:p>
            <a:r>
              <a:rPr lang="en-US" dirty="0" smtClean="0"/>
              <a:t>Builds Awareness</a:t>
            </a:r>
          </a:p>
          <a:p>
            <a:r>
              <a:rPr lang="en-US" dirty="0" smtClean="0"/>
              <a:t>Support Local Businesses</a:t>
            </a:r>
          </a:p>
          <a:p>
            <a:r>
              <a:rPr lang="en-US" dirty="0" smtClean="0"/>
              <a:t>Builds Community</a:t>
            </a:r>
          </a:p>
          <a:p>
            <a:r>
              <a:rPr lang="en-US" dirty="0" smtClean="0"/>
              <a:t>Provides a Connection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1816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$100 spent with locally owned businesses = $45 to local economy</a:t>
            </a:r>
          </a:p>
          <a:p>
            <a:endParaRPr lang="en-US" sz="2000" dirty="0" smtClean="0"/>
          </a:p>
          <a:p>
            <a:r>
              <a:rPr lang="en-US" sz="2000" dirty="0" smtClean="0"/>
              <a:t>$100 spent outside the local community = $13 to local economy</a:t>
            </a:r>
            <a:endParaRPr lang="en-US" sz="2000" dirty="0"/>
          </a:p>
        </p:txBody>
      </p:sp>
      <p:pic>
        <p:nvPicPr>
          <p:cNvPr id="10" name="Picture 9" descr="DECAL 4 x 6 FINAL-OUTLINES-NO TRIM LINE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5332C"/>
              </a:clrFrom>
              <a:clrTo>
                <a:srgbClr val="E5332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2514600"/>
            <a:ext cx="3786781" cy="2538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it?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38097" y="1866901"/>
            <a:ext cx="5029200" cy="43433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Did you know that by shifting just 10% of your purchases to locally owned businesses, you </a:t>
            </a:r>
            <a:r>
              <a:rPr lang="en-US" sz="2800" dirty="0" smtClean="0"/>
              <a:t>create </a:t>
            </a:r>
            <a:r>
              <a:rPr lang="en-US" sz="2800" dirty="0" smtClean="0"/>
              <a:t>more local jobs, lighten the impact on the environment, expand </a:t>
            </a:r>
            <a:r>
              <a:rPr lang="en-US" sz="2800" dirty="0" smtClean="0"/>
              <a:t>shopping </a:t>
            </a:r>
            <a:r>
              <a:rPr lang="en-US" sz="2800" dirty="0" smtClean="0"/>
              <a:t>and entertainment options, and build a stronger community?</a:t>
            </a:r>
            <a:endParaRPr lang="en-US" sz="2600" dirty="0"/>
          </a:p>
        </p:txBody>
      </p:sp>
      <p:pic>
        <p:nvPicPr>
          <p:cNvPr id="7" name="Picture 6" descr="dtown 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524000"/>
            <a:ext cx="3929709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Put a Face to a Business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Newsletters &amp; Newspapers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Radio &amp; TV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Digital Media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Welcome Packet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Marketing Kits</a:t>
            </a:r>
            <a:endParaRPr lang="en-US" dirty="0"/>
          </a:p>
        </p:txBody>
      </p:sp>
      <p:pic>
        <p:nvPicPr>
          <p:cNvPr id="4" name="Picture 3" descr="AJ &amp; Kiki Grossma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191000"/>
            <a:ext cx="4953000" cy="19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ntitled-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838200"/>
            <a:ext cx="7766304" cy="27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Vertical Text Placeholder 2"/>
          <p:cNvSpPr>
            <a:spLocks noGrp="1"/>
          </p:cNvSpPr>
          <p:nvPr>
            <p:ph type="body" idx="4294967295"/>
          </p:nvPr>
        </p:nvSpPr>
        <p:spPr>
          <a:xfrm>
            <a:off x="0" y="4191000"/>
            <a:ext cx="9144000" cy="1600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www.</a:t>
            </a:r>
            <a:r>
              <a:rPr lang="en-US" sz="4000" dirty="0" smtClean="0">
                <a:solidFill>
                  <a:schemeClr val="tx2"/>
                </a:solidFill>
                <a:latin typeface="+mj-lt"/>
              </a:rPr>
              <a:t>WinterGarden-FL</a:t>
            </a:r>
            <a:r>
              <a:rPr lang="en-US" sz="4000" dirty="0" smtClean="0">
                <a:solidFill>
                  <a:schemeClr val="tx2"/>
                </a:solidFill>
              </a:rPr>
              <a:t>.gov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407-656-4111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155</Words>
  <Application>Microsoft Office PowerPoint</Application>
  <PresentationFormat>On-screen Show (4:3)</PresentationFormat>
  <Paragraphs>46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Trek</vt:lpstr>
      <vt:lpstr>BUY LOCAL PROGRAM</vt:lpstr>
      <vt:lpstr>Community conditions</vt:lpstr>
      <vt:lpstr>Economic facts</vt:lpstr>
      <vt:lpstr>WHY BUY LOCAL?</vt:lpstr>
      <vt:lpstr>Buy local campaign</vt:lpstr>
      <vt:lpstr>Why do it?</vt:lpstr>
      <vt:lpstr>connections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</dc:creator>
  <cp:lastModifiedBy>Guest</cp:lastModifiedBy>
  <cp:revision>162</cp:revision>
  <dcterms:created xsi:type="dcterms:W3CDTF">2010-12-13T21:03:28Z</dcterms:created>
  <dcterms:modified xsi:type="dcterms:W3CDTF">2011-10-20T10:06:53Z</dcterms:modified>
</cp:coreProperties>
</file>