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5" r:id="rId7"/>
    <p:sldId id="264" r:id="rId8"/>
    <p:sldId id="266" r:id="rId9"/>
    <p:sldId id="260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88A9-1D16-4C58-88FD-EFE5A7BD3CCA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96F3-69F8-4949-B6B5-7F718D7B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3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Events that create Commerce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343400" cy="288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998976" cy="2658893"/>
          </a:xfrm>
          <a:prstGeom prst="rect">
            <a:avLst/>
          </a:prstGeom>
        </p:spPr>
      </p:pic>
      <p:pic>
        <p:nvPicPr>
          <p:cNvPr id="1026" name="Picture 2" descr="C:\Users\mooresandiw\Desktop\Partnership Logo-1.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28987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0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a Purpose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342530" cy="49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Hop Wine Walk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963010" cy="263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6580"/>
            <a:ext cx="4002634" cy="266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3733800" cy="24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Sandi Moore</a:t>
            </a:r>
            <a:br>
              <a:rPr lang="en-US" dirty="0" smtClean="0"/>
            </a:br>
            <a:r>
              <a:rPr lang="en-US" dirty="0" smtClean="0"/>
              <a:t>Sandi@LeesburgPartnership.com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851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a Purpose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019800"/>
            <a:ext cx="687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Economic impact on the community</a:t>
            </a:r>
            <a:endParaRPr lang="en-US" sz="3200" dirty="0"/>
          </a:p>
        </p:txBody>
      </p:sp>
      <p:pic>
        <p:nvPicPr>
          <p:cNvPr id="4100" name="Picture 4" descr="\\LPSERVER2\Public\PARTNERSHIP\Bikefest\Bikefest 2011\PHOTOS\Partnership Photos\New folder\2011-04-10\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24" y="1262856"/>
            <a:ext cx="3735167" cy="24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LPSERVER2\Public\PARTNERSHIP\Bikefest\Bikefest 2011\PHOTOS\Miserable George Photography\Miserable George 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290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91" y="3810000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1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Events With 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2667000" cy="914400"/>
          </a:xfrm>
        </p:spPr>
        <p:txBody>
          <a:bodyPr/>
          <a:lstStyle/>
          <a:p>
            <a:r>
              <a:rPr lang="en-US" dirty="0" smtClean="0"/>
              <a:t>Fundraisers </a:t>
            </a:r>
            <a:endParaRPr lang="en-US" dirty="0"/>
          </a:p>
        </p:txBody>
      </p:sp>
      <p:pic>
        <p:nvPicPr>
          <p:cNvPr id="3074" name="Picture 2" descr="\\LPSERVER2\Public\PARTNERSHIP\Craft Beer, Food, &amp; Wine Festival\2010\PHOTOS\100NCD50\DSC_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24" y="1143000"/>
            <a:ext cx="3874834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LPSERVER2\Public\PARTNERSHIP\Craft Beer, Food, &amp; Wine Festival\2010\PHOTOS\100NCD50\DSC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810000" cy="2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LPSERVER2\Public\PARTNERSHIP\Fish Fry\2011\PHOTOS\DCIM\100NCD50\DSC_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7817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LPSERVER2\Public\PARTNERSHIP\Fish Fry\2011\PHOTOS\DCIM\100NCD50\DSC_0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7992"/>
            <a:ext cx="3505200" cy="2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0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LPSERVER2\Public\PARTNERSHIP\Christmas Stroll\2007\2007-11-23-2112-32\DSC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73874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LPSERVER2\Public\PARTNERSHIP\Christmas Stroll\2006\PHOTOS 06\DSC_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92" y="4191000"/>
            <a:ext cx="37817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1371600"/>
          </a:xfrm>
        </p:spPr>
        <p:txBody>
          <a:bodyPr/>
          <a:lstStyle/>
          <a:p>
            <a:r>
              <a:rPr lang="en-US" dirty="0" smtClean="0"/>
              <a:t>Since of community and place</a:t>
            </a:r>
          </a:p>
          <a:p>
            <a:r>
              <a:rPr lang="en-US" dirty="0" smtClean="0"/>
              <a:t>Creating Tradition</a:t>
            </a:r>
            <a:endParaRPr lang="en-US" dirty="0"/>
          </a:p>
        </p:txBody>
      </p:sp>
      <p:pic>
        <p:nvPicPr>
          <p:cNvPr id="2051" name="Picture 3" descr="\\LPSERVER2\Public\PARTNERSHIP\Christmas Parade\2010\PHOTOS\MYRON\Leesburg Christmas Parade 2010\DSC_6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32722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3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247979"/>
            <a:ext cx="3124200" cy="37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015" y="3962479"/>
            <a:ext cx="3781722" cy="25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609599"/>
          </a:xfrm>
        </p:spPr>
        <p:txBody>
          <a:bodyPr/>
          <a:lstStyle/>
          <a:p>
            <a:r>
              <a:rPr lang="en-US" dirty="0" smtClean="0"/>
              <a:t>Bring Shoppers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447800"/>
            <a:ext cx="3632029" cy="24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2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1024"/>
            <a:ext cx="8133369" cy="60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Attitude is Everything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163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Hop Wine Walk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45082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43399"/>
            <a:ext cx="3048000" cy="2026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89656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3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52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Events that create Commerce </vt:lpstr>
      <vt:lpstr>Events with a Purpose</vt:lpstr>
      <vt:lpstr>Events With a Purpose</vt:lpstr>
      <vt:lpstr>Events With a Purpose</vt:lpstr>
      <vt:lpstr>Events With a Purpose</vt:lpstr>
      <vt:lpstr>PowerPoint Presentation</vt:lpstr>
      <vt:lpstr>PowerPoint Presentation</vt:lpstr>
      <vt:lpstr>Attitude is Everything</vt:lpstr>
      <vt:lpstr>Shop Hop Wine Walk</vt:lpstr>
      <vt:lpstr>Events with a Purpose</vt:lpstr>
      <vt:lpstr>Shop Hop Wine Walk</vt:lpstr>
      <vt:lpstr>Sandi Moore Sandi@LeesburgPartnership.com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mooresandiw</dc:creator>
  <cp:lastModifiedBy>mooresandiw</cp:lastModifiedBy>
  <cp:revision>16</cp:revision>
  <dcterms:created xsi:type="dcterms:W3CDTF">2011-10-14T03:07:37Z</dcterms:created>
  <dcterms:modified xsi:type="dcterms:W3CDTF">2011-10-19T21:21:49Z</dcterms:modified>
</cp:coreProperties>
</file>