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1" r:id="rId8"/>
    <p:sldId id="264" r:id="rId9"/>
    <p:sldId id="271" r:id="rId10"/>
    <p:sldId id="266" r:id="rId11"/>
    <p:sldId id="267" r:id="rId12"/>
    <p:sldId id="270" r:id="rId13"/>
    <p:sldId id="265" r:id="rId14"/>
    <p:sldId id="268" r:id="rId15"/>
    <p:sldId id="269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7" autoAdjust="0"/>
  </p:normalViewPr>
  <p:slideViewPr>
    <p:cSldViewPr>
      <p:cViewPr varScale="1">
        <p:scale>
          <a:sx n="84" d="100"/>
          <a:sy n="84" d="100"/>
        </p:scale>
        <p:origin x="-11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5AB2995-A099-4FAF-A180-ED74AFF7E742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F7C2307-B039-4530-93C9-4EED6E233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Downtown Panama City</a:t>
            </a:r>
            <a:endParaRPr lang="en-US" dirty="0"/>
          </a:p>
        </p:txBody>
      </p:sp>
      <p:pic>
        <p:nvPicPr>
          <p:cNvPr id="4" name="Picture 3" descr="Art-Tique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066800"/>
            <a:ext cx="4267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3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339932" cy="58674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38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530225"/>
            <a:ext cx="8153399" cy="60229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-Fish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85800"/>
            <a:ext cx="6096000" cy="4902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7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530225"/>
            <a:ext cx="8001000" cy="59467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6781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348" y="530225"/>
            <a:ext cx="8390651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04800"/>
            <a:ext cx="1861868" cy="1524000"/>
          </a:xfrm>
          <a:prstGeom prst="rect">
            <a:avLst/>
          </a:prstGeom>
        </p:spPr>
      </p:pic>
      <p:pic>
        <p:nvPicPr>
          <p:cNvPr id="4" name="Picture 3" descr="Pain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67050"/>
            <a:ext cx="4648200" cy="3486150"/>
          </a:xfrm>
          <a:prstGeom prst="rect">
            <a:avLst/>
          </a:prstGeom>
        </p:spPr>
      </p:pic>
      <p:pic>
        <p:nvPicPr>
          <p:cNvPr id="6" name="Picture 5" descr="DSCF3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04800"/>
            <a:ext cx="3683000" cy="2743200"/>
          </a:xfrm>
          <a:prstGeom prst="rect">
            <a:avLst/>
          </a:prstGeom>
        </p:spPr>
      </p:pic>
      <p:pic>
        <p:nvPicPr>
          <p:cNvPr id="7" name="Picture 6" descr="DSCF38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04800"/>
            <a:ext cx="3048000" cy="2057400"/>
          </a:xfrm>
          <a:prstGeom prst="rect">
            <a:avLst/>
          </a:prstGeom>
        </p:spPr>
      </p:pic>
      <p:pic>
        <p:nvPicPr>
          <p:cNvPr id="9" name="Picture 8" descr="AvenueSe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800" y="3886200"/>
            <a:ext cx="3976610" cy="2667000"/>
          </a:xfrm>
          <a:prstGeom prst="rect">
            <a:avLst/>
          </a:prstGeom>
        </p:spPr>
      </p:pic>
      <p:pic>
        <p:nvPicPr>
          <p:cNvPr id="5" name="Picture 4" descr="DSC_70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2057400"/>
            <a:ext cx="2743200" cy="1981200"/>
          </a:xfrm>
          <a:prstGeom prst="rect">
            <a:avLst/>
          </a:prstGeom>
        </p:spPr>
      </p:pic>
      <p:pic>
        <p:nvPicPr>
          <p:cNvPr id="12" name="Picture 11" descr="DSC_71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57800" y="2743200"/>
            <a:ext cx="3581400" cy="1828800"/>
          </a:xfrm>
          <a:prstGeom prst="rect">
            <a:avLst/>
          </a:prstGeom>
        </p:spPr>
      </p:pic>
      <p:pic>
        <p:nvPicPr>
          <p:cNvPr id="11" name="Picture 10" descr="Art-Tique 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1828800"/>
            <a:ext cx="37338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ller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4670912" cy="3578225"/>
          </a:xfrm>
        </p:spPr>
      </p:pic>
      <p:pic>
        <p:nvPicPr>
          <p:cNvPr id="5" name="Picture 4" descr="ElegantPIC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19401"/>
            <a:ext cx="4209546" cy="3505200"/>
          </a:xfrm>
          <a:prstGeom prst="rect">
            <a:avLst/>
          </a:prstGeom>
        </p:spPr>
      </p:pic>
      <p:pic>
        <p:nvPicPr>
          <p:cNvPr id="6" name="Picture 5" descr="Art-Tique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685800"/>
            <a:ext cx="3080158" cy="1918498"/>
          </a:xfrm>
          <a:prstGeom prst="rect">
            <a:avLst/>
          </a:prstGeom>
        </p:spPr>
      </p:pic>
      <p:pic>
        <p:nvPicPr>
          <p:cNvPr id="8" name="Picture 7" descr="MAIN STREET LOGO 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4495800"/>
            <a:ext cx="3197114" cy="17131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in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3733800"/>
            <a:ext cx="3048000" cy="209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 smtClean="0"/>
              <a:t>Objectives of promotion</a:t>
            </a:r>
            <a:endParaRPr lang="en-US" sz="32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828800"/>
            <a:ext cx="769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Create Unique Event Downtown</a:t>
            </a:r>
          </a:p>
          <a:p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Drive traffic on Saturday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Take advantage of existing strengths 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Get more businesses involved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Make event self-sustaining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Not just another Saturday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5" descr="IMG_0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752600"/>
            <a:ext cx="2141147" cy="17525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F3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457200"/>
            <a:ext cx="3200400" cy="2057400"/>
          </a:xfrm>
          <a:prstGeom prst="rect">
            <a:avLst/>
          </a:prstGeom>
        </p:spPr>
      </p:pic>
      <p:pic>
        <p:nvPicPr>
          <p:cNvPr id="4" name="Content Placeholder 3" descr="DSCF39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3200400" cy="2286000"/>
          </a:xfrm>
        </p:spPr>
      </p:pic>
      <p:pic>
        <p:nvPicPr>
          <p:cNvPr id="5" name="Picture 4" descr="DSCF39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419600"/>
            <a:ext cx="3200400" cy="2057400"/>
          </a:xfrm>
          <a:prstGeom prst="rect">
            <a:avLst/>
          </a:prstGeom>
        </p:spPr>
      </p:pic>
      <p:pic>
        <p:nvPicPr>
          <p:cNvPr id="7" name="Picture 6" descr="DSCF39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4343400"/>
            <a:ext cx="3200400" cy="2133600"/>
          </a:xfrm>
          <a:prstGeom prst="rect">
            <a:avLst/>
          </a:prstGeom>
        </p:spPr>
      </p:pic>
      <p:pic>
        <p:nvPicPr>
          <p:cNvPr id="6" name="Picture 5" descr="DSCF39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1676400"/>
            <a:ext cx="4800600" cy="3448050"/>
          </a:xfrm>
          <a:prstGeom prst="rect">
            <a:avLst/>
          </a:prstGeom>
        </p:spPr>
      </p:pic>
      <p:pic>
        <p:nvPicPr>
          <p:cNvPr id="13" name="Picture 12" descr="ES_TagSale_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5200" y="2667000"/>
            <a:ext cx="1168400" cy="1580776"/>
          </a:xfrm>
          <a:prstGeom prst="rect">
            <a:avLst/>
          </a:prstGeom>
        </p:spPr>
      </p:pic>
      <p:pic>
        <p:nvPicPr>
          <p:cNvPr id="14" name="Picture 13" descr="Fruit  &amp; Colors 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2895600"/>
            <a:ext cx="1600200" cy="1384670"/>
          </a:xfrm>
          <a:prstGeom prst="rect">
            <a:avLst/>
          </a:prstGeom>
        </p:spPr>
      </p:pic>
      <p:pic>
        <p:nvPicPr>
          <p:cNvPr id="16" name="Picture 15" descr="Purple Trees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5257800"/>
            <a:ext cx="1303564" cy="1147792"/>
          </a:xfrm>
          <a:prstGeom prst="rect">
            <a:avLst/>
          </a:prstGeom>
        </p:spPr>
      </p:pic>
      <p:pic>
        <p:nvPicPr>
          <p:cNvPr id="17" name="Picture 16" descr="Art-Tique 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33800" y="533400"/>
            <a:ext cx="1676400" cy="10441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y County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10600" cy="6400800"/>
          </a:xfrm>
          <a:prstGeom prst="rect">
            <a:avLst/>
          </a:prstGeom>
        </p:spPr>
      </p:pic>
      <p:pic>
        <p:nvPicPr>
          <p:cNvPr id="4" name="Content Placeholder 3" descr="Downtown PC 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10200" y="381000"/>
            <a:ext cx="3343275" cy="324660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530225"/>
            <a:ext cx="8001000" cy="545954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t-tique Spons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94763" y="-593777"/>
            <a:ext cx="5878275" cy="815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7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518948"/>
            <a:ext cx="8153400" cy="595805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ttycag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0389" y="457200"/>
            <a:ext cx="5383222" cy="60198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289</TotalTime>
  <Words>30</Words>
  <Application>Microsoft Office PowerPoint</Application>
  <PresentationFormat>On-screen Show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Aspect</vt:lpstr>
      <vt:lpstr>Slide 1</vt:lpstr>
      <vt:lpstr>Slide 2</vt:lpstr>
      <vt:lpstr>Objectives of promotion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Hinton</dc:creator>
  <cp:lastModifiedBy>Brian Hinton</cp:lastModifiedBy>
  <cp:revision>38</cp:revision>
  <dcterms:created xsi:type="dcterms:W3CDTF">2011-10-03T15:21:29Z</dcterms:created>
  <dcterms:modified xsi:type="dcterms:W3CDTF">2011-10-07T13:35:02Z</dcterms:modified>
</cp:coreProperties>
</file>