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0"/>
  </p:notesMasterIdLst>
  <p:sldIdLst>
    <p:sldId id="256" r:id="rId2"/>
    <p:sldId id="271" r:id="rId3"/>
    <p:sldId id="272" r:id="rId4"/>
    <p:sldId id="273" r:id="rId5"/>
    <p:sldId id="257" r:id="rId6"/>
    <p:sldId id="259" r:id="rId7"/>
    <p:sldId id="275" r:id="rId8"/>
    <p:sldId id="27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D1536-DDB1-45EB-951F-3D5198F35C24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6D2E5-C8D8-44AF-96DA-FEC9F2C98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AD6DF7-2B11-405E-90ED-D336C57B1CBC}" type="datetimeFigureOut">
              <a:rPr lang="en-US" smtClean="0"/>
              <a:pPr/>
              <a:t>6/21/2012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682D485-29CC-4A73-B13C-21A8C1123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Panama city </a:t>
            </a:r>
            <a:r>
              <a:rPr lang="en-US" dirty="0" err="1" smtClean="0"/>
              <a:t>cra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3733800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William R. Whitson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CRA Director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Panama City has 4 CRA Districts</a:t>
            </a:r>
          </a:p>
          <a:p>
            <a:pPr algn="ctr">
              <a:buNone/>
            </a:pPr>
            <a:r>
              <a:rPr lang="en-US" dirty="0" smtClean="0"/>
              <a:t>5.7 Million Budget &amp; Staff of 7</a:t>
            </a:r>
          </a:p>
          <a:p>
            <a:pPr algn="ctr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RA-Overall-Map-April-2011.jpg"/>
          <p:cNvPicPr>
            <a:picLocks noChangeAspect="1"/>
          </p:cNvPicPr>
          <p:nvPr/>
        </p:nvPicPr>
        <p:blipFill>
          <a:blip r:embed="rId2" cstate="print"/>
          <a:srcRect l="2564" t="3963" r="11538" b="4895"/>
          <a:stretch>
            <a:fillRect/>
          </a:stretch>
        </p:blipFill>
        <p:spPr>
          <a:xfrm>
            <a:off x="1828800" y="2667000"/>
            <a:ext cx="5791200" cy="397604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Challenges in CRA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Loss of Retail activity-Community Anchors, Reasons to Come (Automobile)</a:t>
            </a:r>
          </a:p>
          <a:p>
            <a:endParaRPr lang="en-US" dirty="0" smtClean="0"/>
          </a:p>
          <a:p>
            <a:r>
              <a:rPr lang="en-US" dirty="0" smtClean="0"/>
              <a:t>Safety- Increased Crime/Negative Perception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Decline of Infrastructure (Roads, Sidewalks, water, sewer, new environmental regulations)</a:t>
            </a:r>
          </a:p>
          <a:p>
            <a:endParaRPr lang="en-US" dirty="0" smtClean="0"/>
          </a:p>
          <a:p>
            <a:r>
              <a:rPr lang="en-US" dirty="0" smtClean="0"/>
              <a:t>Age/Curb Appeal/Visual Blight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Annual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/>
          <a:lstStyle/>
          <a:p>
            <a:r>
              <a:rPr lang="en-US" dirty="0" smtClean="0"/>
              <a:t>Chapter 2163 requirement due by March 31</a:t>
            </a:r>
            <a:r>
              <a:rPr lang="en-US" baseline="30000" dirty="0" smtClean="0"/>
              <a:t>st</a:t>
            </a:r>
            <a:r>
              <a:rPr lang="en-US" dirty="0" smtClean="0"/>
              <a:t> each year….2010/2011 report highlight efforts.</a:t>
            </a:r>
          </a:p>
          <a:p>
            <a:pPr>
              <a:buNone/>
            </a:pPr>
            <a:r>
              <a:rPr lang="en-US" dirty="0" smtClean="0"/>
              <a:t>	(See copies on Website)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51706"/>
          </a:xfrm>
        </p:spPr>
        <p:txBody>
          <a:bodyPr/>
          <a:lstStyle/>
          <a:p>
            <a:pPr algn="ctr"/>
            <a:r>
              <a:rPr lang="en-US" dirty="0" smtClean="0"/>
              <a:t>New Grants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83208"/>
          </a:xfrm>
        </p:spPr>
        <p:txBody>
          <a:bodyPr/>
          <a:lstStyle/>
          <a:p>
            <a:r>
              <a:rPr lang="en-US" dirty="0" smtClean="0"/>
              <a:t>Drafted and initiated new Grant Program for all CRA Districts</a:t>
            </a:r>
          </a:p>
          <a:p>
            <a:pPr lvl="1"/>
            <a:r>
              <a:rPr lang="en-US" dirty="0" smtClean="0"/>
              <a:t>Commercial</a:t>
            </a:r>
          </a:p>
          <a:p>
            <a:pPr lvl="1"/>
            <a:r>
              <a:rPr lang="en-US" dirty="0" smtClean="0"/>
              <a:t>Residential</a:t>
            </a:r>
          </a:p>
          <a:p>
            <a:pPr lvl="1"/>
            <a:r>
              <a:rPr lang="en-US" dirty="0" smtClean="0"/>
              <a:t>Job Creation</a:t>
            </a:r>
          </a:p>
          <a:p>
            <a:pPr lvl="1"/>
            <a:endParaRPr lang="en-US" dirty="0"/>
          </a:p>
        </p:txBody>
      </p:sp>
      <p:pic>
        <p:nvPicPr>
          <p:cNvPr id="4" name="Picture 3" descr="CRA-Board-Pict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3810000"/>
            <a:ext cx="5994400" cy="282647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2011/2012 Accomplishment Highlights NO SILVER BULLETS-WORKING HARD!!!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Ink Trax (20 jobs created)</a:t>
            </a:r>
          </a:p>
          <a:p>
            <a:r>
              <a:rPr lang="en-US" dirty="0" smtClean="0"/>
              <a:t>PCE Grant (10 jobs created)</a:t>
            </a:r>
          </a:p>
          <a:p>
            <a:r>
              <a:rPr lang="en-US" dirty="0" smtClean="0"/>
              <a:t>Marina Master Plan $4-</a:t>
            </a:r>
            <a:r>
              <a:rPr lang="en-US" dirty="0" err="1" smtClean="0"/>
              <a:t>5M</a:t>
            </a:r>
            <a:r>
              <a:rPr lang="en-US" dirty="0" smtClean="0"/>
              <a:t> Project Phase I &amp; II</a:t>
            </a:r>
          </a:p>
          <a:p>
            <a:r>
              <a:rPr lang="en-US" dirty="0" smtClean="0"/>
              <a:t>Tito’s Café Restoration (12 jobs created)</a:t>
            </a:r>
          </a:p>
          <a:p>
            <a:r>
              <a:rPr lang="en-US" dirty="0" smtClean="0"/>
              <a:t>New Sign Guidelines Created</a:t>
            </a:r>
          </a:p>
          <a:p>
            <a:r>
              <a:rPr lang="en-US" dirty="0" smtClean="0"/>
              <a:t>MLK Beautification</a:t>
            </a:r>
          </a:p>
          <a:p>
            <a:r>
              <a:rPr lang="en-US" b="1" dirty="0" smtClean="0"/>
              <a:t>A.D. Harris Learning Village Acquired</a:t>
            </a:r>
          </a:p>
          <a:p>
            <a:r>
              <a:rPr lang="en-US" dirty="0" smtClean="0"/>
              <a:t>Derelict Vessel Removal</a:t>
            </a:r>
          </a:p>
          <a:p>
            <a:r>
              <a:rPr lang="en-US" dirty="0" smtClean="0"/>
              <a:t>CAP Program </a:t>
            </a:r>
          </a:p>
          <a:p>
            <a:r>
              <a:rPr lang="en-US" dirty="0" smtClean="0"/>
              <a:t>Expanded Web/Facebook/Beach TV Active Efforts/Cross Marketing/Special Events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(2) Projects Downtown North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Ink Trax</a:t>
            </a:r>
          </a:p>
          <a:p>
            <a:r>
              <a:rPr lang="en-US" sz="3600" dirty="0" smtClean="0"/>
              <a:t>A.D. </a:t>
            </a:r>
            <a:r>
              <a:rPr lang="en-US" sz="3600" dirty="0" smtClean="0"/>
              <a:t>Harris Learning Village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 smtClean="0"/>
              <a:t>Key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Carol Westmoreland, </a:t>
            </a:r>
            <a:r>
              <a:rPr lang="en-US" dirty="0" err="1" smtClean="0"/>
              <a:t>FRA</a:t>
            </a:r>
            <a:r>
              <a:rPr lang="en-US" dirty="0" smtClean="0"/>
              <a:t> (850)222-9684</a:t>
            </a:r>
          </a:p>
          <a:p>
            <a:r>
              <a:rPr lang="en-US" dirty="0" smtClean="0"/>
              <a:t>William Whitson, CRA Director Panama City (850)215-3869- Onya Bates, Staff Assistant</a:t>
            </a:r>
          </a:p>
          <a:p>
            <a:r>
              <a:rPr lang="en-US" dirty="0" smtClean="0"/>
              <a:t>Toni Shamplain</a:t>
            </a:r>
            <a:r>
              <a:rPr lang="en-US" smtClean="0"/>
              <a:t>, </a:t>
            </a:r>
            <a:r>
              <a:rPr lang="en-US" smtClean="0"/>
              <a:t>Downtown North </a:t>
            </a:r>
            <a:r>
              <a:rPr lang="en-US" dirty="0" smtClean="0"/>
              <a:t>Program Manager (850)215-3872</a:t>
            </a:r>
          </a:p>
          <a:p>
            <a:r>
              <a:rPr lang="en-US" dirty="0" smtClean="0"/>
              <a:t>Rob Rosner, St. Andrews Program Manager (850)872-7208</a:t>
            </a:r>
          </a:p>
          <a:p>
            <a:r>
              <a:rPr lang="en-US" dirty="0" smtClean="0"/>
              <a:t>Tim Whaler, Millville Program Manager (850)215-3873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2286</TotalTime>
  <Words>224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Apex</vt:lpstr>
      <vt:lpstr>Panama city cra 2012</vt:lpstr>
      <vt:lpstr>Introduction</vt:lpstr>
      <vt:lpstr>General Challenges in CRA Areas</vt:lpstr>
      <vt:lpstr>Annual Report</vt:lpstr>
      <vt:lpstr>New Grants Program</vt:lpstr>
      <vt:lpstr>2011/2012 Accomplishment Highlights NO SILVER BULLETS-WORKING HARD!!!</vt:lpstr>
      <vt:lpstr>Two (2) Projects Downtown North</vt:lpstr>
      <vt:lpstr>Questions? Key Contacts</vt:lpstr>
    </vt:vector>
  </TitlesOfParts>
  <Company>Panama City CRA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 2011</dc:title>
  <dc:creator>sthompson</dc:creator>
  <cp:lastModifiedBy>Rob Rosner</cp:lastModifiedBy>
  <cp:revision>53</cp:revision>
  <dcterms:created xsi:type="dcterms:W3CDTF">2011-10-27T19:34:40Z</dcterms:created>
  <dcterms:modified xsi:type="dcterms:W3CDTF">2012-06-21T12:58:29Z</dcterms:modified>
</cp:coreProperties>
</file>